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8" r:id="rId2"/>
    <p:sldMasterId id="2147483740" r:id="rId3"/>
  </p:sldMasterIdLst>
  <p:notesMasterIdLst>
    <p:notesMasterId r:id="rId21"/>
  </p:notesMasterIdLst>
  <p:handoutMasterIdLst>
    <p:handoutMasterId r:id="rId22"/>
  </p:handoutMasterIdLst>
  <p:sldIdLst>
    <p:sldId id="295" r:id="rId4"/>
    <p:sldId id="298" r:id="rId5"/>
    <p:sldId id="503" r:id="rId6"/>
    <p:sldId id="505" r:id="rId7"/>
    <p:sldId id="486" r:id="rId8"/>
    <p:sldId id="504" r:id="rId9"/>
    <p:sldId id="495" r:id="rId10"/>
    <p:sldId id="487" r:id="rId11"/>
    <p:sldId id="488" r:id="rId12"/>
    <p:sldId id="489" r:id="rId13"/>
    <p:sldId id="490" r:id="rId14"/>
    <p:sldId id="491" r:id="rId15"/>
    <p:sldId id="493" r:id="rId16"/>
    <p:sldId id="494" r:id="rId17"/>
    <p:sldId id="497" r:id="rId18"/>
    <p:sldId id="498" r:id="rId19"/>
    <p:sldId id="502" r:id="rId20"/>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Lucida Grande" pitchFamily="27"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Lucida Grande" pitchFamily="27"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Lucida Grande" pitchFamily="27"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Lucida Grande" pitchFamily="27"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Lucida Grande" pitchFamily="27" charset="0"/>
        <a:ea typeface="ヒラギノ角ゴ Pro W3" charset="-128"/>
        <a:cs typeface="+mn-cs"/>
      </a:defRPr>
    </a:lvl5pPr>
    <a:lvl6pPr marL="2286000" algn="l" defTabSz="914400" rtl="0" eaLnBrk="1" latinLnBrk="0" hangingPunct="1">
      <a:defRPr kern="1200">
        <a:solidFill>
          <a:schemeClr val="tx1"/>
        </a:solidFill>
        <a:latin typeface="Lucida Grande" pitchFamily="27" charset="0"/>
        <a:ea typeface="ヒラギノ角ゴ Pro W3" charset="-128"/>
        <a:cs typeface="+mn-cs"/>
      </a:defRPr>
    </a:lvl6pPr>
    <a:lvl7pPr marL="2743200" algn="l" defTabSz="914400" rtl="0" eaLnBrk="1" latinLnBrk="0" hangingPunct="1">
      <a:defRPr kern="1200">
        <a:solidFill>
          <a:schemeClr val="tx1"/>
        </a:solidFill>
        <a:latin typeface="Lucida Grande" pitchFamily="27" charset="0"/>
        <a:ea typeface="ヒラギノ角ゴ Pro W3" charset="-128"/>
        <a:cs typeface="+mn-cs"/>
      </a:defRPr>
    </a:lvl7pPr>
    <a:lvl8pPr marL="3200400" algn="l" defTabSz="914400" rtl="0" eaLnBrk="1" latinLnBrk="0" hangingPunct="1">
      <a:defRPr kern="1200">
        <a:solidFill>
          <a:schemeClr val="tx1"/>
        </a:solidFill>
        <a:latin typeface="Lucida Grande" pitchFamily="27" charset="0"/>
        <a:ea typeface="ヒラギノ角ゴ Pro W3" charset="-128"/>
        <a:cs typeface="+mn-cs"/>
      </a:defRPr>
    </a:lvl8pPr>
    <a:lvl9pPr marL="3657600" algn="l" defTabSz="914400" rtl="0" eaLnBrk="1" latinLnBrk="0" hangingPunct="1">
      <a:defRPr kern="1200">
        <a:solidFill>
          <a:schemeClr val="tx1"/>
        </a:solidFill>
        <a:latin typeface="Lucida Grande" pitchFamily="27"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AA3"/>
    <a:srgbClr val="E31939"/>
    <a:srgbClr val="E41133"/>
    <a:srgbClr val="E52C44"/>
    <a:srgbClr val="FF0000"/>
    <a:srgbClr val="367DB6"/>
    <a:srgbClr val="CF0031"/>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8AD9A-D63B-4B13-AA0B-290FD5641C9D}" v="12" dt="2021-02-12T21:14:06.201"/>
    <p1510:client id="{1459DF2B-03DA-486B-8603-FFEA97399096}" v="647" dt="2021-04-03T23:16:04.004"/>
    <p1510:client id="{175AF44C-937F-4218-9E61-E95F0F9CED11}" v="191" dt="2021-02-11T18:35:45.382"/>
    <p1510:client id="{17824A61-1EAC-480B-8D49-6913D0B90B0C}" v="21" dt="2021-04-03T18:38:26.022"/>
    <p1510:client id="{467F3486-B086-4A95-ACA8-0DC5BAFC1498}" v="225" dt="2021-03-08T17:18:41.178"/>
    <p1510:client id="{46A37803-C971-441F-BE75-9919A5AFAC3E}" v="23" dt="2021-02-12T00:53:35.942"/>
    <p1510:client id="{4F793613-A3F7-43C0-A8B9-067F72D8B1EF}" v="2507" dt="2021-05-10T20:22:30.585"/>
    <p1510:client id="{538CED4E-31B9-402B-B7D5-691D4CA74390}" v="433" dt="2021-04-08T02:06:23.276"/>
    <p1510:client id="{738C38B0-D22F-42F2-9E5F-0E58A76BB15F}" v="158" dt="2021-04-07T16:00:36.625"/>
    <p1510:client id="{789C96EE-D630-41E9-830D-F2A5EE9DDB27}" v="13" dt="2021-03-11T23:18:07.325"/>
    <p1510:client id="{80E2E070-E215-4C65-8CAB-DCD607BD5744}" v="516" dt="2021-03-11T20:52:02.196"/>
    <p1510:client id="{846A6631-5607-4B2D-A11A-69856F7B1C56}" v="4167" dt="2021-03-09T02:49:22.702"/>
    <p1510:client id="{8DC6F6B6-088C-4F0A-B09A-266774987508}" v="186" dt="2021-02-11T04:28:56.877"/>
    <p1510:client id="{9C2A95AF-2612-47F6-BA6C-F5C558291C28}" v="296" dt="2021-04-03T20:43:30.298"/>
    <p1510:client id="{AF766FEB-7320-41EC-B073-23CDB97ED7FB}" v="24" dt="2021-05-10T20:29:10.613"/>
    <p1510:client id="{BE3A332B-1629-4011-88AD-E74F4297A259}" v="910" dt="2021-04-08T03:42:04.651"/>
    <p1510:client id="{E472704A-6B86-43C5-97E9-3133A759A12D}" v="674" dt="2021-03-27T19:48:03.570"/>
    <p1510:client id="{F0FCA999-2F21-4652-B7C4-36193EB6C03D}" v="281" dt="2021-03-08T18:00:14.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941" autoAdjust="0"/>
  </p:normalViewPr>
  <p:slideViewPr>
    <p:cSldViewPr snapToGrid="0">
      <p:cViewPr varScale="1">
        <p:scale>
          <a:sx n="97" d="100"/>
          <a:sy n="97" d="100"/>
        </p:scale>
        <p:origin x="378"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001413-8466-4F4A-A2C3-95041BAD0846}" type="doc">
      <dgm:prSet loTypeId="urn:microsoft.com/office/officeart/2005/8/layout/StepDownProcess" loCatId="process" qsTypeId="urn:microsoft.com/office/officeart/2005/8/quickstyle/simple5" qsCatId="simple" csTypeId="urn:microsoft.com/office/officeart/2005/8/colors/accent1_2" csCatId="accent1" phldr="1"/>
      <dgm:spPr/>
      <dgm:t>
        <a:bodyPr/>
        <a:lstStyle/>
        <a:p>
          <a:endParaRPr lang="en-US"/>
        </a:p>
      </dgm:t>
    </dgm:pt>
    <dgm:pt modelId="{6F2DDD92-9365-4A80-B2F1-E48736E232A1}">
      <dgm:prSet phldrT="[Text]"/>
      <dgm:spPr/>
      <dgm:t>
        <a:bodyPr/>
        <a:lstStyle/>
        <a:p>
          <a:r>
            <a:rPr lang="en-US" dirty="0"/>
            <a:t>UC</a:t>
          </a:r>
        </a:p>
      </dgm:t>
    </dgm:pt>
    <dgm:pt modelId="{9069B508-057A-4675-8DF2-745B3F598CC8}" type="parTrans" cxnId="{8B3C4E6F-800A-417B-922F-6CC4C3EC2370}">
      <dgm:prSet/>
      <dgm:spPr/>
      <dgm:t>
        <a:bodyPr/>
        <a:lstStyle/>
        <a:p>
          <a:endParaRPr lang="en-US"/>
        </a:p>
      </dgm:t>
    </dgm:pt>
    <dgm:pt modelId="{479D9F1D-7213-4E95-9AAC-AB798F845946}" type="sibTrans" cxnId="{8B3C4E6F-800A-417B-922F-6CC4C3EC2370}">
      <dgm:prSet/>
      <dgm:spPr/>
      <dgm:t>
        <a:bodyPr/>
        <a:lstStyle/>
        <a:p>
          <a:endParaRPr lang="en-US"/>
        </a:p>
      </dgm:t>
    </dgm:pt>
    <dgm:pt modelId="{7EEA6CB5-FC08-439D-A20C-C95592CB9A9B}">
      <dgm:prSet phldrT="[Text]"/>
      <dgm:spPr/>
      <dgm:t>
        <a:bodyPr/>
        <a:lstStyle/>
        <a:p>
          <a:r>
            <a:rPr lang="en-US" dirty="0"/>
            <a:t>Unit Commissioner</a:t>
          </a:r>
        </a:p>
      </dgm:t>
    </dgm:pt>
    <dgm:pt modelId="{AAFC07AD-E4DC-4508-AF20-44D246763E04}" type="parTrans" cxnId="{D0B33919-1D72-493D-B84C-D4D2E8A8EF16}">
      <dgm:prSet/>
      <dgm:spPr/>
      <dgm:t>
        <a:bodyPr/>
        <a:lstStyle/>
        <a:p>
          <a:endParaRPr lang="en-US"/>
        </a:p>
      </dgm:t>
    </dgm:pt>
    <dgm:pt modelId="{E6DC3218-FB05-4791-A6D8-E8B4DE440881}" type="sibTrans" cxnId="{D0B33919-1D72-493D-B84C-D4D2E8A8EF16}">
      <dgm:prSet/>
      <dgm:spPr/>
      <dgm:t>
        <a:bodyPr/>
        <a:lstStyle/>
        <a:p>
          <a:endParaRPr lang="en-US"/>
        </a:p>
      </dgm:t>
    </dgm:pt>
    <dgm:pt modelId="{D490FC5F-C872-40B8-82E1-9ED60487CEE8}">
      <dgm:prSet phldrT="[Text]"/>
      <dgm:spPr/>
      <dgm:t>
        <a:bodyPr/>
        <a:lstStyle/>
        <a:p>
          <a:r>
            <a:rPr lang="en-US" dirty="0"/>
            <a:t>DC</a:t>
          </a:r>
        </a:p>
      </dgm:t>
    </dgm:pt>
    <dgm:pt modelId="{4D661D3A-8713-434E-87AD-A375F40808A9}" type="parTrans" cxnId="{40C07B05-3BD8-419F-84D3-573C49D714CC}">
      <dgm:prSet/>
      <dgm:spPr/>
      <dgm:t>
        <a:bodyPr/>
        <a:lstStyle/>
        <a:p>
          <a:endParaRPr lang="en-US"/>
        </a:p>
      </dgm:t>
    </dgm:pt>
    <dgm:pt modelId="{F9422845-41B1-4659-B827-5B36DDD6118D}" type="sibTrans" cxnId="{40C07B05-3BD8-419F-84D3-573C49D714CC}">
      <dgm:prSet/>
      <dgm:spPr/>
      <dgm:t>
        <a:bodyPr/>
        <a:lstStyle/>
        <a:p>
          <a:endParaRPr lang="en-US"/>
        </a:p>
      </dgm:t>
    </dgm:pt>
    <dgm:pt modelId="{B9C591C9-EDED-490F-B834-6B6FB2CCCF78}">
      <dgm:prSet phldrT="[Text]"/>
      <dgm:spPr/>
      <dgm:t>
        <a:bodyPr/>
        <a:lstStyle/>
        <a:p>
          <a:r>
            <a:rPr lang="en-US" dirty="0"/>
            <a:t>District Commissioner</a:t>
          </a:r>
        </a:p>
      </dgm:t>
    </dgm:pt>
    <dgm:pt modelId="{968DBDEA-6722-410E-90A5-7D507CCE7091}" type="parTrans" cxnId="{4B1604B1-06C2-4EF5-8E01-F0FC77F88508}">
      <dgm:prSet/>
      <dgm:spPr/>
      <dgm:t>
        <a:bodyPr/>
        <a:lstStyle/>
        <a:p>
          <a:endParaRPr lang="en-US"/>
        </a:p>
      </dgm:t>
    </dgm:pt>
    <dgm:pt modelId="{BBD14C61-8BDF-4F01-B6A4-73F69ABE3368}" type="sibTrans" cxnId="{4B1604B1-06C2-4EF5-8E01-F0FC77F88508}">
      <dgm:prSet/>
      <dgm:spPr/>
      <dgm:t>
        <a:bodyPr/>
        <a:lstStyle/>
        <a:p>
          <a:endParaRPr lang="en-US"/>
        </a:p>
      </dgm:t>
    </dgm:pt>
    <dgm:pt modelId="{EDA4316E-A46F-4AE0-A696-00039F6BEF2F}">
      <dgm:prSet phldrT="[Text]"/>
      <dgm:spPr/>
      <dgm:t>
        <a:bodyPr/>
        <a:lstStyle/>
        <a:p>
          <a:r>
            <a:rPr lang="en-US" dirty="0"/>
            <a:t>ACCR</a:t>
          </a:r>
        </a:p>
      </dgm:t>
    </dgm:pt>
    <dgm:pt modelId="{C05D69F5-A778-4960-807C-743AAD2C0FA2}" type="parTrans" cxnId="{A982C180-B570-401C-8138-B8CBF77FB078}">
      <dgm:prSet/>
      <dgm:spPr/>
      <dgm:t>
        <a:bodyPr/>
        <a:lstStyle/>
        <a:p>
          <a:endParaRPr lang="en-US"/>
        </a:p>
      </dgm:t>
    </dgm:pt>
    <dgm:pt modelId="{388E45EB-EC69-4438-8177-DD63770B95C2}" type="sibTrans" cxnId="{A982C180-B570-401C-8138-B8CBF77FB078}">
      <dgm:prSet/>
      <dgm:spPr/>
      <dgm:t>
        <a:bodyPr/>
        <a:lstStyle/>
        <a:p>
          <a:endParaRPr lang="en-US"/>
        </a:p>
      </dgm:t>
    </dgm:pt>
    <dgm:pt modelId="{19831F1C-8FFA-4730-A2AA-1588961FA3DA}">
      <dgm:prSet phldrT="[Text]"/>
      <dgm:spPr/>
      <dgm:t>
        <a:bodyPr/>
        <a:lstStyle/>
        <a:p>
          <a:r>
            <a:rPr lang="en-US" dirty="0"/>
            <a:t>Assistant Council Commissioner for Recharter</a:t>
          </a:r>
        </a:p>
      </dgm:t>
    </dgm:pt>
    <dgm:pt modelId="{508CAFAC-CFA7-4776-82A6-0B2F3BB0AA35}" type="parTrans" cxnId="{43F3E2F8-B3F1-4927-8728-7BEC6909EAE9}">
      <dgm:prSet/>
      <dgm:spPr/>
      <dgm:t>
        <a:bodyPr/>
        <a:lstStyle/>
        <a:p>
          <a:endParaRPr lang="en-US"/>
        </a:p>
      </dgm:t>
    </dgm:pt>
    <dgm:pt modelId="{09FFCF3D-A521-40E6-BEF4-3C7EE5665292}" type="sibTrans" cxnId="{43F3E2F8-B3F1-4927-8728-7BEC6909EAE9}">
      <dgm:prSet/>
      <dgm:spPr/>
      <dgm:t>
        <a:bodyPr/>
        <a:lstStyle/>
        <a:p>
          <a:endParaRPr lang="en-US"/>
        </a:p>
      </dgm:t>
    </dgm:pt>
    <dgm:pt modelId="{4415E062-B0D4-4BFB-A10D-15504BE507C2}">
      <dgm:prSet phldrT="[Text]"/>
      <dgm:spPr/>
      <dgm:t>
        <a:bodyPr/>
        <a:lstStyle/>
        <a:p>
          <a:r>
            <a:rPr lang="en-US" dirty="0"/>
            <a:t>Office</a:t>
          </a:r>
        </a:p>
      </dgm:t>
    </dgm:pt>
    <dgm:pt modelId="{EC4800F0-48C5-4139-BEF2-1D2D0099D39F}" type="parTrans" cxnId="{3F9348FA-9D07-4CDC-8A32-8EB181E278F8}">
      <dgm:prSet/>
      <dgm:spPr/>
      <dgm:t>
        <a:bodyPr/>
        <a:lstStyle/>
        <a:p>
          <a:endParaRPr lang="en-US"/>
        </a:p>
      </dgm:t>
    </dgm:pt>
    <dgm:pt modelId="{CD1031DC-18BD-44B5-9E56-BEF3CE47BFBA}" type="sibTrans" cxnId="{3F9348FA-9D07-4CDC-8A32-8EB181E278F8}">
      <dgm:prSet/>
      <dgm:spPr/>
      <dgm:t>
        <a:bodyPr/>
        <a:lstStyle/>
        <a:p>
          <a:endParaRPr lang="en-US"/>
        </a:p>
      </dgm:t>
    </dgm:pt>
    <dgm:pt modelId="{0086B4D3-487D-4C56-B7B6-64A9DB22230C}" type="pres">
      <dgm:prSet presAssocID="{29001413-8466-4F4A-A2C3-95041BAD0846}" presName="rootnode" presStyleCnt="0">
        <dgm:presLayoutVars>
          <dgm:chMax/>
          <dgm:chPref/>
          <dgm:dir/>
          <dgm:animLvl val="lvl"/>
        </dgm:presLayoutVars>
      </dgm:prSet>
      <dgm:spPr/>
    </dgm:pt>
    <dgm:pt modelId="{73F34F62-FBCB-441C-94D8-CFD17D4D6148}" type="pres">
      <dgm:prSet presAssocID="{6F2DDD92-9365-4A80-B2F1-E48736E232A1}" presName="composite" presStyleCnt="0"/>
      <dgm:spPr/>
    </dgm:pt>
    <dgm:pt modelId="{0F92C534-1490-479F-8E9F-7CC2A27640F9}" type="pres">
      <dgm:prSet presAssocID="{6F2DDD92-9365-4A80-B2F1-E48736E232A1}" presName="bentUpArrow1" presStyleLbl="alignImgPlace1" presStyleIdx="0" presStyleCnt="3"/>
      <dgm:spPr/>
    </dgm:pt>
    <dgm:pt modelId="{34F4AADB-5976-451D-96D1-863B9702D350}" type="pres">
      <dgm:prSet presAssocID="{6F2DDD92-9365-4A80-B2F1-E48736E232A1}" presName="ParentText" presStyleLbl="node1" presStyleIdx="0" presStyleCnt="4">
        <dgm:presLayoutVars>
          <dgm:chMax val="1"/>
          <dgm:chPref val="1"/>
          <dgm:bulletEnabled val="1"/>
        </dgm:presLayoutVars>
      </dgm:prSet>
      <dgm:spPr/>
    </dgm:pt>
    <dgm:pt modelId="{50F76FA5-F24B-4AAF-B56B-755B4E66471E}" type="pres">
      <dgm:prSet presAssocID="{6F2DDD92-9365-4A80-B2F1-E48736E232A1}" presName="ChildText" presStyleLbl="revTx" presStyleIdx="0" presStyleCnt="3" custScaleX="296610" custLinFactX="3250" custLinFactNeighborX="100000" custLinFactNeighborY="1997">
        <dgm:presLayoutVars>
          <dgm:chMax val="0"/>
          <dgm:chPref val="0"/>
          <dgm:bulletEnabled val="1"/>
        </dgm:presLayoutVars>
      </dgm:prSet>
      <dgm:spPr/>
    </dgm:pt>
    <dgm:pt modelId="{0C9CA7B2-1756-46A4-8BED-42A05ED428EF}" type="pres">
      <dgm:prSet presAssocID="{479D9F1D-7213-4E95-9AAC-AB798F845946}" presName="sibTrans" presStyleCnt="0"/>
      <dgm:spPr/>
    </dgm:pt>
    <dgm:pt modelId="{BDF38501-3FD5-461B-AE7A-B86812CE12BD}" type="pres">
      <dgm:prSet presAssocID="{D490FC5F-C872-40B8-82E1-9ED60487CEE8}" presName="composite" presStyleCnt="0"/>
      <dgm:spPr/>
    </dgm:pt>
    <dgm:pt modelId="{8B1ADFE4-8B99-4AEE-B1F8-4C54CFCA6C78}" type="pres">
      <dgm:prSet presAssocID="{D490FC5F-C872-40B8-82E1-9ED60487CEE8}" presName="bentUpArrow1" presStyleLbl="alignImgPlace1" presStyleIdx="1" presStyleCnt="3" custLinFactNeighborX="-59591" custLinFactNeighborY="-81"/>
      <dgm:spPr/>
    </dgm:pt>
    <dgm:pt modelId="{B782D3FA-FF66-44DB-B087-FB0954FD43EE}" type="pres">
      <dgm:prSet presAssocID="{D490FC5F-C872-40B8-82E1-9ED60487CEE8}" presName="ParentText" presStyleLbl="node1" presStyleIdx="1" presStyleCnt="4" custLinFactNeighborX="-38153">
        <dgm:presLayoutVars>
          <dgm:chMax val="1"/>
          <dgm:chPref val="1"/>
          <dgm:bulletEnabled val="1"/>
        </dgm:presLayoutVars>
      </dgm:prSet>
      <dgm:spPr/>
    </dgm:pt>
    <dgm:pt modelId="{E4669DFA-F9DC-4202-8EEE-1B70C9B478E1}" type="pres">
      <dgm:prSet presAssocID="{D490FC5F-C872-40B8-82E1-9ED60487CEE8}" presName="ChildText" presStyleLbl="revTx" presStyleIdx="1" presStyleCnt="3" custScaleX="294857" custScaleY="166661" custLinFactNeighborX="64861" custLinFactNeighborY="-7937">
        <dgm:presLayoutVars>
          <dgm:chMax val="0"/>
          <dgm:chPref val="0"/>
          <dgm:bulletEnabled val="1"/>
        </dgm:presLayoutVars>
      </dgm:prSet>
      <dgm:spPr/>
    </dgm:pt>
    <dgm:pt modelId="{A865BA15-4286-44C1-B39D-49BAE59CB655}" type="pres">
      <dgm:prSet presAssocID="{F9422845-41B1-4659-B827-5B36DDD6118D}" presName="sibTrans" presStyleCnt="0"/>
      <dgm:spPr/>
    </dgm:pt>
    <dgm:pt modelId="{D76C6CEA-D9E8-4DD1-BB2D-099011E4FA51}" type="pres">
      <dgm:prSet presAssocID="{EDA4316E-A46F-4AE0-A696-00039F6BEF2F}" presName="composite" presStyleCnt="0"/>
      <dgm:spPr/>
    </dgm:pt>
    <dgm:pt modelId="{38962C7F-058B-483F-AE0D-F51DC2F617EF}" type="pres">
      <dgm:prSet presAssocID="{EDA4316E-A46F-4AE0-A696-00039F6BEF2F}" presName="bentUpArrow1" presStyleLbl="alignImgPlace1" presStyleIdx="2" presStyleCnt="3" custLinFactNeighborX="-97678" custLinFactNeighborY="1220"/>
      <dgm:spPr/>
    </dgm:pt>
    <dgm:pt modelId="{71CD2B30-F861-44AD-9068-DC93532D8DE9}" type="pres">
      <dgm:prSet presAssocID="{EDA4316E-A46F-4AE0-A696-00039F6BEF2F}" presName="ParentText" presStyleLbl="node1" presStyleIdx="2" presStyleCnt="4" custLinFactNeighborX="-74446" custLinFactNeighborY="-2194">
        <dgm:presLayoutVars>
          <dgm:chMax val="1"/>
          <dgm:chPref val="1"/>
          <dgm:bulletEnabled val="1"/>
        </dgm:presLayoutVars>
      </dgm:prSet>
      <dgm:spPr/>
    </dgm:pt>
    <dgm:pt modelId="{9BA04163-421B-45A9-98DF-56E9BE305CAD}" type="pres">
      <dgm:prSet presAssocID="{EDA4316E-A46F-4AE0-A696-00039F6BEF2F}" presName="ChildText" presStyleLbl="revTx" presStyleIdx="2" presStyleCnt="3" custScaleX="251086" custScaleY="144510" custLinFactNeighborX="-33539" custLinFactNeighborY="1540">
        <dgm:presLayoutVars>
          <dgm:chMax val="0"/>
          <dgm:chPref val="0"/>
          <dgm:bulletEnabled val="1"/>
        </dgm:presLayoutVars>
      </dgm:prSet>
      <dgm:spPr/>
    </dgm:pt>
    <dgm:pt modelId="{101AE2A8-2B28-4BAD-8EED-6B041F3EA55F}" type="pres">
      <dgm:prSet presAssocID="{388E45EB-EC69-4438-8177-DD63770B95C2}" presName="sibTrans" presStyleCnt="0"/>
      <dgm:spPr/>
    </dgm:pt>
    <dgm:pt modelId="{3534B2BF-3411-4040-A50E-519D4C677A50}" type="pres">
      <dgm:prSet presAssocID="{4415E062-B0D4-4BFB-A10D-15504BE507C2}" presName="composite" presStyleCnt="0"/>
      <dgm:spPr/>
    </dgm:pt>
    <dgm:pt modelId="{FD131D31-506D-408D-A1C0-ECE413FC0A36}" type="pres">
      <dgm:prSet presAssocID="{4415E062-B0D4-4BFB-A10D-15504BE507C2}" presName="ParentText" presStyleLbl="node1" presStyleIdx="3" presStyleCnt="4" custLinFactX="-4379" custLinFactNeighborX="-100000" custLinFactNeighborY="10070">
        <dgm:presLayoutVars>
          <dgm:chMax val="1"/>
          <dgm:chPref val="1"/>
          <dgm:bulletEnabled val="1"/>
        </dgm:presLayoutVars>
      </dgm:prSet>
      <dgm:spPr/>
    </dgm:pt>
  </dgm:ptLst>
  <dgm:cxnLst>
    <dgm:cxn modelId="{C634D104-E2F6-4048-A639-976D42CBA5F9}" type="presOf" srcId="{7EEA6CB5-FC08-439D-A20C-C95592CB9A9B}" destId="{50F76FA5-F24B-4AAF-B56B-755B4E66471E}" srcOrd="0" destOrd="0" presId="urn:microsoft.com/office/officeart/2005/8/layout/StepDownProcess"/>
    <dgm:cxn modelId="{40C07B05-3BD8-419F-84D3-573C49D714CC}" srcId="{29001413-8466-4F4A-A2C3-95041BAD0846}" destId="{D490FC5F-C872-40B8-82E1-9ED60487CEE8}" srcOrd="1" destOrd="0" parTransId="{4D661D3A-8713-434E-87AD-A375F40808A9}" sibTransId="{F9422845-41B1-4659-B827-5B36DDD6118D}"/>
    <dgm:cxn modelId="{6C75DD09-4665-4A2D-9798-9CC7CBAD0798}" type="presOf" srcId="{EDA4316E-A46F-4AE0-A696-00039F6BEF2F}" destId="{71CD2B30-F861-44AD-9068-DC93532D8DE9}" srcOrd="0" destOrd="0" presId="urn:microsoft.com/office/officeart/2005/8/layout/StepDownProcess"/>
    <dgm:cxn modelId="{D0B33919-1D72-493D-B84C-D4D2E8A8EF16}" srcId="{6F2DDD92-9365-4A80-B2F1-E48736E232A1}" destId="{7EEA6CB5-FC08-439D-A20C-C95592CB9A9B}" srcOrd="0" destOrd="0" parTransId="{AAFC07AD-E4DC-4508-AF20-44D246763E04}" sibTransId="{E6DC3218-FB05-4791-A6D8-E8B4DE440881}"/>
    <dgm:cxn modelId="{19473F39-44D4-4A0A-8361-2C9A36EF8008}" type="presOf" srcId="{B9C591C9-EDED-490F-B834-6B6FB2CCCF78}" destId="{E4669DFA-F9DC-4202-8EEE-1B70C9B478E1}" srcOrd="0" destOrd="0" presId="urn:microsoft.com/office/officeart/2005/8/layout/StepDownProcess"/>
    <dgm:cxn modelId="{C57E8163-084B-4E90-90B8-52214877B9B2}" type="presOf" srcId="{D490FC5F-C872-40B8-82E1-9ED60487CEE8}" destId="{B782D3FA-FF66-44DB-B087-FB0954FD43EE}" srcOrd="0" destOrd="0" presId="urn:microsoft.com/office/officeart/2005/8/layout/StepDownProcess"/>
    <dgm:cxn modelId="{8B3C4E6F-800A-417B-922F-6CC4C3EC2370}" srcId="{29001413-8466-4F4A-A2C3-95041BAD0846}" destId="{6F2DDD92-9365-4A80-B2F1-E48736E232A1}" srcOrd="0" destOrd="0" parTransId="{9069B508-057A-4675-8DF2-745B3F598CC8}" sibTransId="{479D9F1D-7213-4E95-9AAC-AB798F845946}"/>
    <dgm:cxn modelId="{0BB75554-655A-436A-92FC-142DCD40D971}" type="presOf" srcId="{6F2DDD92-9365-4A80-B2F1-E48736E232A1}" destId="{34F4AADB-5976-451D-96D1-863B9702D350}" srcOrd="0" destOrd="0" presId="urn:microsoft.com/office/officeart/2005/8/layout/StepDownProcess"/>
    <dgm:cxn modelId="{20CF2F77-C760-4993-B912-19533926609F}" type="presOf" srcId="{29001413-8466-4F4A-A2C3-95041BAD0846}" destId="{0086B4D3-487D-4C56-B7B6-64A9DB22230C}" srcOrd="0" destOrd="0" presId="urn:microsoft.com/office/officeart/2005/8/layout/StepDownProcess"/>
    <dgm:cxn modelId="{A982C180-B570-401C-8138-B8CBF77FB078}" srcId="{29001413-8466-4F4A-A2C3-95041BAD0846}" destId="{EDA4316E-A46F-4AE0-A696-00039F6BEF2F}" srcOrd="2" destOrd="0" parTransId="{C05D69F5-A778-4960-807C-743AAD2C0FA2}" sibTransId="{388E45EB-EC69-4438-8177-DD63770B95C2}"/>
    <dgm:cxn modelId="{24D35785-ECA8-4D99-AC41-971452ACAD57}" type="presOf" srcId="{4415E062-B0D4-4BFB-A10D-15504BE507C2}" destId="{FD131D31-506D-408D-A1C0-ECE413FC0A36}" srcOrd="0" destOrd="0" presId="urn:microsoft.com/office/officeart/2005/8/layout/StepDownProcess"/>
    <dgm:cxn modelId="{4B1604B1-06C2-4EF5-8E01-F0FC77F88508}" srcId="{D490FC5F-C872-40B8-82E1-9ED60487CEE8}" destId="{B9C591C9-EDED-490F-B834-6B6FB2CCCF78}" srcOrd="0" destOrd="0" parTransId="{968DBDEA-6722-410E-90A5-7D507CCE7091}" sibTransId="{BBD14C61-8BDF-4F01-B6A4-73F69ABE3368}"/>
    <dgm:cxn modelId="{396C7AD3-E55A-4A79-ADF1-F5128E0E2C8D}" type="presOf" srcId="{19831F1C-8FFA-4730-A2AA-1588961FA3DA}" destId="{9BA04163-421B-45A9-98DF-56E9BE305CAD}" srcOrd="0" destOrd="0" presId="urn:microsoft.com/office/officeart/2005/8/layout/StepDownProcess"/>
    <dgm:cxn modelId="{43F3E2F8-B3F1-4927-8728-7BEC6909EAE9}" srcId="{EDA4316E-A46F-4AE0-A696-00039F6BEF2F}" destId="{19831F1C-8FFA-4730-A2AA-1588961FA3DA}" srcOrd="0" destOrd="0" parTransId="{508CAFAC-CFA7-4776-82A6-0B2F3BB0AA35}" sibTransId="{09FFCF3D-A521-40E6-BEF4-3C7EE5665292}"/>
    <dgm:cxn modelId="{3F9348FA-9D07-4CDC-8A32-8EB181E278F8}" srcId="{29001413-8466-4F4A-A2C3-95041BAD0846}" destId="{4415E062-B0D4-4BFB-A10D-15504BE507C2}" srcOrd="3" destOrd="0" parTransId="{EC4800F0-48C5-4139-BEF2-1D2D0099D39F}" sibTransId="{CD1031DC-18BD-44B5-9E56-BEF3CE47BFBA}"/>
    <dgm:cxn modelId="{F997D3C1-84AE-438D-BCD9-23853B148F36}" type="presParOf" srcId="{0086B4D3-487D-4C56-B7B6-64A9DB22230C}" destId="{73F34F62-FBCB-441C-94D8-CFD17D4D6148}" srcOrd="0" destOrd="0" presId="urn:microsoft.com/office/officeart/2005/8/layout/StepDownProcess"/>
    <dgm:cxn modelId="{4C128B01-6603-4A70-A322-94ED3D91B348}" type="presParOf" srcId="{73F34F62-FBCB-441C-94D8-CFD17D4D6148}" destId="{0F92C534-1490-479F-8E9F-7CC2A27640F9}" srcOrd="0" destOrd="0" presId="urn:microsoft.com/office/officeart/2005/8/layout/StepDownProcess"/>
    <dgm:cxn modelId="{DBAB98D5-D66A-4BE6-9A9B-147A890A605E}" type="presParOf" srcId="{73F34F62-FBCB-441C-94D8-CFD17D4D6148}" destId="{34F4AADB-5976-451D-96D1-863B9702D350}" srcOrd="1" destOrd="0" presId="urn:microsoft.com/office/officeart/2005/8/layout/StepDownProcess"/>
    <dgm:cxn modelId="{974E8C5C-8141-4F2A-9155-8014BFF01D66}" type="presParOf" srcId="{73F34F62-FBCB-441C-94D8-CFD17D4D6148}" destId="{50F76FA5-F24B-4AAF-B56B-755B4E66471E}" srcOrd="2" destOrd="0" presId="urn:microsoft.com/office/officeart/2005/8/layout/StepDownProcess"/>
    <dgm:cxn modelId="{9B2F672D-F6C6-49DB-979A-C06E1C58D7E5}" type="presParOf" srcId="{0086B4D3-487D-4C56-B7B6-64A9DB22230C}" destId="{0C9CA7B2-1756-46A4-8BED-42A05ED428EF}" srcOrd="1" destOrd="0" presId="urn:microsoft.com/office/officeart/2005/8/layout/StepDownProcess"/>
    <dgm:cxn modelId="{9F1F9136-3B8D-4B96-B0DF-D712EC5D9B36}" type="presParOf" srcId="{0086B4D3-487D-4C56-B7B6-64A9DB22230C}" destId="{BDF38501-3FD5-461B-AE7A-B86812CE12BD}" srcOrd="2" destOrd="0" presId="urn:microsoft.com/office/officeart/2005/8/layout/StepDownProcess"/>
    <dgm:cxn modelId="{3294ABD2-716B-4C93-9AF3-A543C7E29BB8}" type="presParOf" srcId="{BDF38501-3FD5-461B-AE7A-B86812CE12BD}" destId="{8B1ADFE4-8B99-4AEE-B1F8-4C54CFCA6C78}" srcOrd="0" destOrd="0" presId="urn:microsoft.com/office/officeart/2005/8/layout/StepDownProcess"/>
    <dgm:cxn modelId="{571FF5F0-31F3-4112-B10E-74BA5C91306E}" type="presParOf" srcId="{BDF38501-3FD5-461B-AE7A-B86812CE12BD}" destId="{B782D3FA-FF66-44DB-B087-FB0954FD43EE}" srcOrd="1" destOrd="0" presId="urn:microsoft.com/office/officeart/2005/8/layout/StepDownProcess"/>
    <dgm:cxn modelId="{ACC87BC6-152A-4D96-86E4-92FB9E7C6ED5}" type="presParOf" srcId="{BDF38501-3FD5-461B-AE7A-B86812CE12BD}" destId="{E4669DFA-F9DC-4202-8EEE-1B70C9B478E1}" srcOrd="2" destOrd="0" presId="urn:microsoft.com/office/officeart/2005/8/layout/StepDownProcess"/>
    <dgm:cxn modelId="{FA0EE23E-ABA5-41A2-BE12-635F94EFE459}" type="presParOf" srcId="{0086B4D3-487D-4C56-B7B6-64A9DB22230C}" destId="{A865BA15-4286-44C1-B39D-49BAE59CB655}" srcOrd="3" destOrd="0" presId="urn:microsoft.com/office/officeart/2005/8/layout/StepDownProcess"/>
    <dgm:cxn modelId="{4A26B503-157D-4EC6-9CE3-7D3EB480DD62}" type="presParOf" srcId="{0086B4D3-487D-4C56-B7B6-64A9DB22230C}" destId="{D76C6CEA-D9E8-4DD1-BB2D-099011E4FA51}" srcOrd="4" destOrd="0" presId="urn:microsoft.com/office/officeart/2005/8/layout/StepDownProcess"/>
    <dgm:cxn modelId="{F4CC8AAF-2AE8-48DD-A80A-B8A18FC1AEE2}" type="presParOf" srcId="{D76C6CEA-D9E8-4DD1-BB2D-099011E4FA51}" destId="{38962C7F-058B-483F-AE0D-F51DC2F617EF}" srcOrd="0" destOrd="0" presId="urn:microsoft.com/office/officeart/2005/8/layout/StepDownProcess"/>
    <dgm:cxn modelId="{98328E95-0128-46B2-A345-B6794CDE7E95}" type="presParOf" srcId="{D76C6CEA-D9E8-4DD1-BB2D-099011E4FA51}" destId="{71CD2B30-F861-44AD-9068-DC93532D8DE9}" srcOrd="1" destOrd="0" presId="urn:microsoft.com/office/officeart/2005/8/layout/StepDownProcess"/>
    <dgm:cxn modelId="{0278B77D-2E7B-419B-BD54-7987AA6E9D76}" type="presParOf" srcId="{D76C6CEA-D9E8-4DD1-BB2D-099011E4FA51}" destId="{9BA04163-421B-45A9-98DF-56E9BE305CAD}" srcOrd="2" destOrd="0" presId="urn:microsoft.com/office/officeart/2005/8/layout/StepDownProcess"/>
    <dgm:cxn modelId="{1F204105-8A5E-41E1-8865-77AF3E924701}" type="presParOf" srcId="{0086B4D3-487D-4C56-B7B6-64A9DB22230C}" destId="{101AE2A8-2B28-4BAD-8EED-6B041F3EA55F}" srcOrd="5" destOrd="0" presId="urn:microsoft.com/office/officeart/2005/8/layout/StepDownProcess"/>
    <dgm:cxn modelId="{A0213B8D-1298-4BA0-BA5F-805EEF2FF918}" type="presParOf" srcId="{0086B4D3-487D-4C56-B7B6-64A9DB22230C}" destId="{3534B2BF-3411-4040-A50E-519D4C677A50}" srcOrd="6" destOrd="0" presId="urn:microsoft.com/office/officeart/2005/8/layout/StepDownProcess"/>
    <dgm:cxn modelId="{303E4016-1DCB-4F8F-9ADB-8BCB4362B738}" type="presParOf" srcId="{3534B2BF-3411-4040-A50E-519D4C677A50}" destId="{FD131D31-506D-408D-A1C0-ECE413FC0A36}"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D30EB2-6E5F-43FF-BB01-3FCD8D3C73B7}"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395A1018-F70B-4AE6-8141-589AC2EFBB84}">
      <dgm:prSet/>
      <dgm:spPr/>
      <dgm:t>
        <a:bodyPr/>
        <a:lstStyle/>
        <a:p>
          <a:r>
            <a:rPr lang="en-US" b="1" dirty="0"/>
            <a:t>NO MORE unique access number</a:t>
          </a:r>
          <a:endParaRPr lang="en-US" dirty="0"/>
        </a:p>
      </dgm:t>
    </dgm:pt>
    <dgm:pt modelId="{C9F1719D-EF43-41BC-B5B8-7BA8FE110A51}" type="parTrans" cxnId="{853D82B7-212E-4DCC-8145-FB1A8AB812C3}">
      <dgm:prSet/>
      <dgm:spPr/>
      <dgm:t>
        <a:bodyPr/>
        <a:lstStyle/>
        <a:p>
          <a:endParaRPr lang="en-US"/>
        </a:p>
      </dgm:t>
    </dgm:pt>
    <dgm:pt modelId="{828A385D-3135-4B11-9E77-DA22B736CC9B}" type="sibTrans" cxnId="{853D82B7-212E-4DCC-8145-FB1A8AB812C3}">
      <dgm:prSet/>
      <dgm:spPr/>
      <dgm:t>
        <a:bodyPr/>
        <a:lstStyle/>
        <a:p>
          <a:endParaRPr lang="en-US"/>
        </a:p>
      </dgm:t>
    </dgm:pt>
    <dgm:pt modelId="{9DCA90B9-9360-41C6-BD6B-2A261D7C6BAE}">
      <dgm:prSet/>
      <dgm:spPr/>
      <dgm:t>
        <a:bodyPr/>
        <a:lstStyle/>
        <a:p>
          <a:r>
            <a:rPr lang="en-US" b="1"/>
            <a:t>Unit’s Key-3 automatically have access</a:t>
          </a:r>
          <a:endParaRPr lang="en-US"/>
        </a:p>
      </dgm:t>
    </dgm:pt>
    <dgm:pt modelId="{F8D12DD6-9013-4903-BD6E-0BB17919E85F}" type="parTrans" cxnId="{577203DF-86D6-4728-87F2-95532D5624FB}">
      <dgm:prSet/>
      <dgm:spPr/>
      <dgm:t>
        <a:bodyPr/>
        <a:lstStyle/>
        <a:p>
          <a:endParaRPr lang="en-US"/>
        </a:p>
      </dgm:t>
    </dgm:pt>
    <dgm:pt modelId="{8EA76029-C5F8-4AFB-98C6-0EA52FB41508}" type="sibTrans" cxnId="{577203DF-86D6-4728-87F2-95532D5624FB}">
      <dgm:prSet/>
      <dgm:spPr/>
      <dgm:t>
        <a:bodyPr/>
        <a:lstStyle/>
        <a:p>
          <a:endParaRPr lang="en-US"/>
        </a:p>
      </dgm:t>
    </dgm:pt>
    <dgm:pt modelId="{BDB05D16-A679-40E0-80E1-4A6A9F265232}">
      <dgm:prSet/>
      <dgm:spPr/>
      <dgm:t>
        <a:bodyPr/>
        <a:lstStyle/>
        <a:p>
          <a:r>
            <a:rPr lang="en-US" b="1" dirty="0"/>
            <a:t>The Unit’s Key-3 </a:t>
          </a:r>
          <a:r>
            <a:rPr lang="en-US" b="1"/>
            <a:t>can delegate </a:t>
          </a:r>
          <a:r>
            <a:rPr lang="en-US" b="1" dirty="0"/>
            <a:t>a leader</a:t>
          </a:r>
          <a:endParaRPr lang="en-US" dirty="0"/>
        </a:p>
      </dgm:t>
    </dgm:pt>
    <dgm:pt modelId="{CD4CD117-F3AB-4864-8CD5-9AAE5349D743}" type="parTrans" cxnId="{92476EB9-D5FE-4B3B-8280-898674ECB0C2}">
      <dgm:prSet/>
      <dgm:spPr/>
      <dgm:t>
        <a:bodyPr/>
        <a:lstStyle/>
        <a:p>
          <a:endParaRPr lang="en-US"/>
        </a:p>
      </dgm:t>
    </dgm:pt>
    <dgm:pt modelId="{571F8AB5-E8EA-4BC6-9F89-F6DE73A5B276}" type="sibTrans" cxnId="{92476EB9-D5FE-4B3B-8280-898674ECB0C2}">
      <dgm:prSet/>
      <dgm:spPr/>
      <dgm:t>
        <a:bodyPr/>
        <a:lstStyle/>
        <a:p>
          <a:endParaRPr lang="en-US"/>
        </a:p>
      </dgm:t>
    </dgm:pt>
    <dgm:pt modelId="{A331C168-D9F9-4C33-A943-EF1079A52923}" type="pres">
      <dgm:prSet presAssocID="{69D30EB2-6E5F-43FF-BB01-3FCD8D3C73B7}" presName="diagram" presStyleCnt="0">
        <dgm:presLayoutVars>
          <dgm:dir/>
          <dgm:resizeHandles val="exact"/>
        </dgm:presLayoutVars>
      </dgm:prSet>
      <dgm:spPr/>
    </dgm:pt>
    <dgm:pt modelId="{6E765B23-CD87-44C2-935E-F2312773CA32}" type="pres">
      <dgm:prSet presAssocID="{395A1018-F70B-4AE6-8141-589AC2EFBB84}" presName="node" presStyleLbl="node1" presStyleIdx="0" presStyleCnt="3">
        <dgm:presLayoutVars>
          <dgm:bulletEnabled val="1"/>
        </dgm:presLayoutVars>
      </dgm:prSet>
      <dgm:spPr/>
    </dgm:pt>
    <dgm:pt modelId="{3545C7E5-84A2-45A7-83C1-4A6585C47342}" type="pres">
      <dgm:prSet presAssocID="{828A385D-3135-4B11-9E77-DA22B736CC9B}" presName="sibTrans" presStyleCnt="0"/>
      <dgm:spPr/>
    </dgm:pt>
    <dgm:pt modelId="{CF1CBF24-9C13-4388-A124-78BA77ABB907}" type="pres">
      <dgm:prSet presAssocID="{9DCA90B9-9360-41C6-BD6B-2A261D7C6BAE}" presName="node" presStyleLbl="node1" presStyleIdx="1" presStyleCnt="3">
        <dgm:presLayoutVars>
          <dgm:bulletEnabled val="1"/>
        </dgm:presLayoutVars>
      </dgm:prSet>
      <dgm:spPr/>
    </dgm:pt>
    <dgm:pt modelId="{D3BA94E8-DFFB-4657-B8B0-B89FE7AD855C}" type="pres">
      <dgm:prSet presAssocID="{8EA76029-C5F8-4AFB-98C6-0EA52FB41508}" presName="sibTrans" presStyleCnt="0"/>
      <dgm:spPr/>
    </dgm:pt>
    <dgm:pt modelId="{A5F772E6-CF1A-4D3B-AE25-C5B2523E1F11}" type="pres">
      <dgm:prSet presAssocID="{BDB05D16-A679-40E0-80E1-4A6A9F265232}" presName="node" presStyleLbl="node1" presStyleIdx="2" presStyleCnt="3">
        <dgm:presLayoutVars>
          <dgm:bulletEnabled val="1"/>
        </dgm:presLayoutVars>
      </dgm:prSet>
      <dgm:spPr/>
    </dgm:pt>
  </dgm:ptLst>
  <dgm:cxnLst>
    <dgm:cxn modelId="{CD66915B-B83E-4404-AAD9-6747DE57A0F9}" type="presOf" srcId="{395A1018-F70B-4AE6-8141-589AC2EFBB84}" destId="{6E765B23-CD87-44C2-935E-F2312773CA32}" srcOrd="0" destOrd="0" presId="urn:microsoft.com/office/officeart/2005/8/layout/default"/>
    <dgm:cxn modelId="{B9E3874E-370A-49FC-B57A-83B9FC613379}" type="presOf" srcId="{BDB05D16-A679-40E0-80E1-4A6A9F265232}" destId="{A5F772E6-CF1A-4D3B-AE25-C5B2523E1F11}" srcOrd="0" destOrd="0" presId="urn:microsoft.com/office/officeart/2005/8/layout/default"/>
    <dgm:cxn modelId="{6E19017F-784A-431A-A98E-D5A3CE87F8AC}" type="presOf" srcId="{9DCA90B9-9360-41C6-BD6B-2A261D7C6BAE}" destId="{CF1CBF24-9C13-4388-A124-78BA77ABB907}" srcOrd="0" destOrd="0" presId="urn:microsoft.com/office/officeart/2005/8/layout/default"/>
    <dgm:cxn modelId="{E1D8E68F-19FF-4E49-90DE-9848BEDE03A9}" type="presOf" srcId="{69D30EB2-6E5F-43FF-BB01-3FCD8D3C73B7}" destId="{A331C168-D9F9-4C33-A943-EF1079A52923}" srcOrd="0" destOrd="0" presId="urn:microsoft.com/office/officeart/2005/8/layout/default"/>
    <dgm:cxn modelId="{853D82B7-212E-4DCC-8145-FB1A8AB812C3}" srcId="{69D30EB2-6E5F-43FF-BB01-3FCD8D3C73B7}" destId="{395A1018-F70B-4AE6-8141-589AC2EFBB84}" srcOrd="0" destOrd="0" parTransId="{C9F1719D-EF43-41BC-B5B8-7BA8FE110A51}" sibTransId="{828A385D-3135-4B11-9E77-DA22B736CC9B}"/>
    <dgm:cxn modelId="{92476EB9-D5FE-4B3B-8280-898674ECB0C2}" srcId="{69D30EB2-6E5F-43FF-BB01-3FCD8D3C73B7}" destId="{BDB05D16-A679-40E0-80E1-4A6A9F265232}" srcOrd="2" destOrd="0" parTransId="{CD4CD117-F3AB-4864-8CD5-9AAE5349D743}" sibTransId="{571F8AB5-E8EA-4BC6-9F89-F6DE73A5B276}"/>
    <dgm:cxn modelId="{577203DF-86D6-4728-87F2-95532D5624FB}" srcId="{69D30EB2-6E5F-43FF-BB01-3FCD8D3C73B7}" destId="{9DCA90B9-9360-41C6-BD6B-2A261D7C6BAE}" srcOrd="1" destOrd="0" parTransId="{F8D12DD6-9013-4903-BD6E-0BB17919E85F}" sibTransId="{8EA76029-C5F8-4AFB-98C6-0EA52FB41508}"/>
    <dgm:cxn modelId="{034069EC-120C-4833-B2AC-0315C8249B4D}" type="presParOf" srcId="{A331C168-D9F9-4C33-A943-EF1079A52923}" destId="{6E765B23-CD87-44C2-935E-F2312773CA32}" srcOrd="0" destOrd="0" presId="urn:microsoft.com/office/officeart/2005/8/layout/default"/>
    <dgm:cxn modelId="{A3C453BE-AD70-43DC-BF77-A9386116BAE4}" type="presParOf" srcId="{A331C168-D9F9-4C33-A943-EF1079A52923}" destId="{3545C7E5-84A2-45A7-83C1-4A6585C47342}" srcOrd="1" destOrd="0" presId="urn:microsoft.com/office/officeart/2005/8/layout/default"/>
    <dgm:cxn modelId="{979D9AE9-0423-478D-BABE-AA9D19F2B03E}" type="presParOf" srcId="{A331C168-D9F9-4C33-A943-EF1079A52923}" destId="{CF1CBF24-9C13-4388-A124-78BA77ABB907}" srcOrd="2" destOrd="0" presId="urn:microsoft.com/office/officeart/2005/8/layout/default"/>
    <dgm:cxn modelId="{54F35DCE-8446-439F-B374-2D89F7ED61C2}" type="presParOf" srcId="{A331C168-D9F9-4C33-A943-EF1079A52923}" destId="{D3BA94E8-DFFB-4657-B8B0-B89FE7AD855C}" srcOrd="3" destOrd="0" presId="urn:microsoft.com/office/officeart/2005/8/layout/default"/>
    <dgm:cxn modelId="{B8C0862B-30A5-4CB0-9E41-06DDCA6547AF}" type="presParOf" srcId="{A331C168-D9F9-4C33-A943-EF1079A52923}" destId="{A5F772E6-CF1A-4D3B-AE25-C5B2523E1F1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8EC2C3-7D6E-4840-A746-CE43A6798EB7}" type="doc">
      <dgm:prSet loTypeId="urn:microsoft.com/office/officeart/2005/8/layout/process4" loCatId="process" qsTypeId="urn:microsoft.com/office/officeart/2005/8/quickstyle/simple1" qsCatId="simple" csTypeId="urn:microsoft.com/office/officeart/2005/8/colors/accent3_2" csCatId="accent3" phldr="1"/>
      <dgm:spPr/>
      <dgm:t>
        <a:bodyPr/>
        <a:lstStyle/>
        <a:p>
          <a:endParaRPr lang="en-US"/>
        </a:p>
      </dgm:t>
    </dgm:pt>
    <dgm:pt modelId="{294E1764-736E-4ECF-9B05-9E688C6F7309}">
      <dgm:prSet/>
      <dgm:spPr/>
      <dgm:t>
        <a:bodyPr/>
        <a:lstStyle/>
        <a:p>
          <a:r>
            <a:rPr lang="en-US" b="1"/>
            <a:t>There will no longer be a hard copy printed packet</a:t>
          </a:r>
          <a:endParaRPr lang="en-US"/>
        </a:p>
      </dgm:t>
    </dgm:pt>
    <dgm:pt modelId="{77848E02-EEC4-40EA-838A-183FB5182408}" type="parTrans" cxnId="{DA147381-AC98-4578-99AC-B1324069E948}">
      <dgm:prSet/>
      <dgm:spPr/>
      <dgm:t>
        <a:bodyPr/>
        <a:lstStyle/>
        <a:p>
          <a:endParaRPr lang="en-US"/>
        </a:p>
      </dgm:t>
    </dgm:pt>
    <dgm:pt modelId="{7026B5EA-DBD1-4843-A851-A417395DEF8E}" type="sibTrans" cxnId="{DA147381-AC98-4578-99AC-B1324069E948}">
      <dgm:prSet/>
      <dgm:spPr/>
      <dgm:t>
        <a:bodyPr/>
        <a:lstStyle/>
        <a:p>
          <a:endParaRPr lang="en-US"/>
        </a:p>
      </dgm:t>
    </dgm:pt>
    <dgm:pt modelId="{08AEFDE6-FC73-47F1-B30E-1AB9B44EFE85}">
      <dgm:prSet/>
      <dgm:spPr/>
      <dgm:t>
        <a:bodyPr/>
        <a:lstStyle/>
        <a:p>
          <a:r>
            <a:rPr lang="en-US"/>
            <a:t>If this presents a problem, please contact your commissioner, your DE, or the service center to obtain hard copy printouts of critical documents (e.g. Annual Charter Agreement, JTE, or Account Authorization)</a:t>
          </a:r>
        </a:p>
      </dgm:t>
    </dgm:pt>
    <dgm:pt modelId="{21A38E91-8A9E-496F-9BE7-066DEC2D54C1}" type="parTrans" cxnId="{CCBC6E2F-390F-4753-8677-7F47FB5EAC28}">
      <dgm:prSet/>
      <dgm:spPr/>
      <dgm:t>
        <a:bodyPr/>
        <a:lstStyle/>
        <a:p>
          <a:endParaRPr lang="en-US"/>
        </a:p>
      </dgm:t>
    </dgm:pt>
    <dgm:pt modelId="{FC9D3F84-6B90-40A8-8F65-D1F077529E1C}" type="sibTrans" cxnId="{CCBC6E2F-390F-4753-8677-7F47FB5EAC28}">
      <dgm:prSet/>
      <dgm:spPr/>
      <dgm:t>
        <a:bodyPr/>
        <a:lstStyle/>
        <a:p>
          <a:endParaRPr lang="en-US"/>
        </a:p>
      </dgm:t>
    </dgm:pt>
    <dgm:pt modelId="{D9B1D1EB-3C23-48E8-A170-4D5D9998D218}">
      <dgm:prSet/>
      <dgm:spPr/>
      <dgm:t>
        <a:bodyPr/>
        <a:lstStyle/>
        <a:p>
          <a:r>
            <a:rPr lang="en-US" b="1" dirty="0"/>
            <a:t>The packet can be located on the WD Boyce website. Click on “Download Recharter Packet and Forms”</a:t>
          </a:r>
          <a:endParaRPr lang="en-US" dirty="0"/>
        </a:p>
      </dgm:t>
    </dgm:pt>
    <dgm:pt modelId="{A359CA53-FA18-446C-A71B-8691D9909722}" type="parTrans" cxnId="{4AA3A9D8-1D7F-439B-8DF5-BC1AADA7B1D6}">
      <dgm:prSet/>
      <dgm:spPr/>
      <dgm:t>
        <a:bodyPr/>
        <a:lstStyle/>
        <a:p>
          <a:endParaRPr lang="en-US"/>
        </a:p>
      </dgm:t>
    </dgm:pt>
    <dgm:pt modelId="{06753E4D-AD72-49FE-B473-79F855BBE94A}" type="sibTrans" cxnId="{4AA3A9D8-1D7F-439B-8DF5-BC1AADA7B1D6}">
      <dgm:prSet/>
      <dgm:spPr/>
      <dgm:t>
        <a:bodyPr/>
        <a:lstStyle/>
        <a:p>
          <a:endParaRPr lang="en-US"/>
        </a:p>
      </dgm:t>
    </dgm:pt>
    <dgm:pt modelId="{996EF0CA-90F9-4408-B8D4-F6A42288198B}" type="pres">
      <dgm:prSet presAssocID="{208EC2C3-7D6E-4840-A746-CE43A6798EB7}" presName="Name0" presStyleCnt="0">
        <dgm:presLayoutVars>
          <dgm:dir/>
          <dgm:animLvl val="lvl"/>
          <dgm:resizeHandles val="exact"/>
        </dgm:presLayoutVars>
      </dgm:prSet>
      <dgm:spPr/>
    </dgm:pt>
    <dgm:pt modelId="{BF108B10-D8CE-4E69-91F2-FB73E97FEEE1}" type="pres">
      <dgm:prSet presAssocID="{D9B1D1EB-3C23-48E8-A170-4D5D9998D218}" presName="boxAndChildren" presStyleCnt="0"/>
      <dgm:spPr/>
    </dgm:pt>
    <dgm:pt modelId="{B8650096-24DA-4ECF-889E-15050CB3FC55}" type="pres">
      <dgm:prSet presAssocID="{D9B1D1EB-3C23-48E8-A170-4D5D9998D218}" presName="parentTextBox" presStyleLbl="node1" presStyleIdx="0" presStyleCnt="2"/>
      <dgm:spPr/>
    </dgm:pt>
    <dgm:pt modelId="{12361376-59C0-4FD7-983C-AC36CE72AD03}" type="pres">
      <dgm:prSet presAssocID="{7026B5EA-DBD1-4843-A851-A417395DEF8E}" presName="sp" presStyleCnt="0"/>
      <dgm:spPr/>
    </dgm:pt>
    <dgm:pt modelId="{1F123F88-91FF-40A4-96EE-F3E7A1D67A0A}" type="pres">
      <dgm:prSet presAssocID="{294E1764-736E-4ECF-9B05-9E688C6F7309}" presName="arrowAndChildren" presStyleCnt="0"/>
      <dgm:spPr/>
    </dgm:pt>
    <dgm:pt modelId="{66AC98AA-8DAD-4B62-BB8C-8B8B1B3F932A}" type="pres">
      <dgm:prSet presAssocID="{294E1764-736E-4ECF-9B05-9E688C6F7309}" presName="parentTextArrow" presStyleLbl="node1" presStyleIdx="0" presStyleCnt="2"/>
      <dgm:spPr/>
    </dgm:pt>
    <dgm:pt modelId="{E7C96936-A83E-4AF3-9D1A-29569F287133}" type="pres">
      <dgm:prSet presAssocID="{294E1764-736E-4ECF-9B05-9E688C6F7309}" presName="arrow" presStyleLbl="node1" presStyleIdx="1" presStyleCnt="2"/>
      <dgm:spPr/>
    </dgm:pt>
    <dgm:pt modelId="{F4893644-A497-490C-9B41-59C0DEDE520C}" type="pres">
      <dgm:prSet presAssocID="{294E1764-736E-4ECF-9B05-9E688C6F7309}" presName="descendantArrow" presStyleCnt="0"/>
      <dgm:spPr/>
    </dgm:pt>
    <dgm:pt modelId="{D7FF18AA-9C0D-46FE-B9D7-4D61CEE9129D}" type="pres">
      <dgm:prSet presAssocID="{08AEFDE6-FC73-47F1-B30E-1AB9B44EFE85}" presName="childTextArrow" presStyleLbl="fgAccFollowNode1" presStyleIdx="0" presStyleCnt="1">
        <dgm:presLayoutVars>
          <dgm:bulletEnabled val="1"/>
        </dgm:presLayoutVars>
      </dgm:prSet>
      <dgm:spPr/>
    </dgm:pt>
  </dgm:ptLst>
  <dgm:cxnLst>
    <dgm:cxn modelId="{F2131709-5076-4A66-B2DE-65EEAE478A76}" type="presOf" srcId="{294E1764-736E-4ECF-9B05-9E688C6F7309}" destId="{66AC98AA-8DAD-4B62-BB8C-8B8B1B3F932A}" srcOrd="0" destOrd="0" presId="urn:microsoft.com/office/officeart/2005/8/layout/process4"/>
    <dgm:cxn modelId="{24D0E119-33B1-4E4B-B9E1-579FA11BCBF5}" type="presOf" srcId="{08AEFDE6-FC73-47F1-B30E-1AB9B44EFE85}" destId="{D7FF18AA-9C0D-46FE-B9D7-4D61CEE9129D}" srcOrd="0" destOrd="0" presId="urn:microsoft.com/office/officeart/2005/8/layout/process4"/>
    <dgm:cxn modelId="{CCBC6E2F-390F-4753-8677-7F47FB5EAC28}" srcId="{294E1764-736E-4ECF-9B05-9E688C6F7309}" destId="{08AEFDE6-FC73-47F1-B30E-1AB9B44EFE85}" srcOrd="0" destOrd="0" parTransId="{21A38E91-8A9E-496F-9BE7-066DEC2D54C1}" sibTransId="{FC9D3F84-6B90-40A8-8F65-D1F077529E1C}"/>
    <dgm:cxn modelId="{1387E33B-2FAB-42A6-917D-F115793D431F}" type="presOf" srcId="{208EC2C3-7D6E-4840-A746-CE43A6798EB7}" destId="{996EF0CA-90F9-4408-B8D4-F6A42288198B}" srcOrd="0" destOrd="0" presId="urn:microsoft.com/office/officeart/2005/8/layout/process4"/>
    <dgm:cxn modelId="{2FF92F73-CEA2-433C-80B8-F4AE973E5B42}" type="presOf" srcId="{294E1764-736E-4ECF-9B05-9E688C6F7309}" destId="{E7C96936-A83E-4AF3-9D1A-29569F287133}" srcOrd="1" destOrd="0" presId="urn:microsoft.com/office/officeart/2005/8/layout/process4"/>
    <dgm:cxn modelId="{DA147381-AC98-4578-99AC-B1324069E948}" srcId="{208EC2C3-7D6E-4840-A746-CE43A6798EB7}" destId="{294E1764-736E-4ECF-9B05-9E688C6F7309}" srcOrd="0" destOrd="0" parTransId="{77848E02-EEC4-40EA-838A-183FB5182408}" sibTransId="{7026B5EA-DBD1-4843-A851-A417395DEF8E}"/>
    <dgm:cxn modelId="{4AA3A9D8-1D7F-439B-8DF5-BC1AADA7B1D6}" srcId="{208EC2C3-7D6E-4840-A746-CE43A6798EB7}" destId="{D9B1D1EB-3C23-48E8-A170-4D5D9998D218}" srcOrd="1" destOrd="0" parTransId="{A359CA53-FA18-446C-A71B-8691D9909722}" sibTransId="{06753E4D-AD72-49FE-B473-79F855BBE94A}"/>
    <dgm:cxn modelId="{C333C4E7-5BD1-4C23-BADD-C59C37C530A6}" type="presOf" srcId="{D9B1D1EB-3C23-48E8-A170-4D5D9998D218}" destId="{B8650096-24DA-4ECF-889E-15050CB3FC55}" srcOrd="0" destOrd="0" presId="urn:microsoft.com/office/officeart/2005/8/layout/process4"/>
    <dgm:cxn modelId="{BF53783B-0F76-4500-A115-8E499BB1175E}" type="presParOf" srcId="{996EF0CA-90F9-4408-B8D4-F6A42288198B}" destId="{BF108B10-D8CE-4E69-91F2-FB73E97FEEE1}" srcOrd="0" destOrd="0" presId="urn:microsoft.com/office/officeart/2005/8/layout/process4"/>
    <dgm:cxn modelId="{2740B129-8503-4ED4-8058-B1C65582B1A5}" type="presParOf" srcId="{BF108B10-D8CE-4E69-91F2-FB73E97FEEE1}" destId="{B8650096-24DA-4ECF-889E-15050CB3FC55}" srcOrd="0" destOrd="0" presId="urn:microsoft.com/office/officeart/2005/8/layout/process4"/>
    <dgm:cxn modelId="{0E09715F-1D0F-4AE2-B4AB-E2A250286533}" type="presParOf" srcId="{996EF0CA-90F9-4408-B8D4-F6A42288198B}" destId="{12361376-59C0-4FD7-983C-AC36CE72AD03}" srcOrd="1" destOrd="0" presId="urn:microsoft.com/office/officeart/2005/8/layout/process4"/>
    <dgm:cxn modelId="{4DAA3B37-311D-4536-8E62-876FED8B0A85}" type="presParOf" srcId="{996EF0CA-90F9-4408-B8D4-F6A42288198B}" destId="{1F123F88-91FF-40A4-96EE-F3E7A1D67A0A}" srcOrd="2" destOrd="0" presId="urn:microsoft.com/office/officeart/2005/8/layout/process4"/>
    <dgm:cxn modelId="{CC5976DD-9BD4-453F-B90A-B7F7406445E2}" type="presParOf" srcId="{1F123F88-91FF-40A4-96EE-F3E7A1D67A0A}" destId="{66AC98AA-8DAD-4B62-BB8C-8B8B1B3F932A}" srcOrd="0" destOrd="0" presId="urn:microsoft.com/office/officeart/2005/8/layout/process4"/>
    <dgm:cxn modelId="{7EED31CB-5F90-41B9-8ABD-219D0621D6DF}" type="presParOf" srcId="{1F123F88-91FF-40A4-96EE-F3E7A1D67A0A}" destId="{E7C96936-A83E-4AF3-9D1A-29569F287133}" srcOrd="1" destOrd="0" presId="urn:microsoft.com/office/officeart/2005/8/layout/process4"/>
    <dgm:cxn modelId="{2F049495-2902-4F7A-ACBF-04F55BF08ED4}" type="presParOf" srcId="{1F123F88-91FF-40A4-96EE-F3E7A1D67A0A}" destId="{F4893644-A497-490C-9B41-59C0DEDE520C}" srcOrd="2" destOrd="0" presId="urn:microsoft.com/office/officeart/2005/8/layout/process4"/>
    <dgm:cxn modelId="{8D35A9F2-EBAD-4F18-931E-9049C211B3CD}" type="presParOf" srcId="{F4893644-A497-490C-9B41-59C0DEDE520C}" destId="{D7FF18AA-9C0D-46FE-B9D7-4D61CEE9129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2C534-1490-479F-8E9F-7CC2A27640F9}">
      <dsp:nvSpPr>
        <dsp:cNvPr id="0" name=""/>
        <dsp:cNvSpPr/>
      </dsp:nvSpPr>
      <dsp:spPr>
        <a:xfrm rot="5400000">
          <a:off x="176071" y="1671370"/>
          <a:ext cx="656311" cy="74718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4F4AADB-5976-451D-96D1-863B9702D350}">
      <dsp:nvSpPr>
        <dsp:cNvPr id="0" name=""/>
        <dsp:cNvSpPr/>
      </dsp:nvSpPr>
      <dsp:spPr>
        <a:xfrm>
          <a:off x="2188" y="943835"/>
          <a:ext cx="1104843" cy="773354"/>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UC</a:t>
          </a:r>
        </a:p>
      </dsp:txBody>
      <dsp:txXfrm>
        <a:off x="39947" y="981594"/>
        <a:ext cx="1029325" cy="697836"/>
      </dsp:txXfrm>
    </dsp:sp>
    <dsp:sp modelId="{50F76FA5-F24B-4AAF-B56B-755B4E66471E}">
      <dsp:nvSpPr>
        <dsp:cNvPr id="0" name=""/>
        <dsp:cNvSpPr/>
      </dsp:nvSpPr>
      <dsp:spPr>
        <a:xfrm>
          <a:off x="1146767" y="1030074"/>
          <a:ext cx="2383432" cy="625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Unit Commissioner</a:t>
          </a:r>
        </a:p>
      </dsp:txBody>
      <dsp:txXfrm>
        <a:off x="1146767" y="1030074"/>
        <a:ext cx="2383432" cy="625059"/>
      </dsp:txXfrm>
    </dsp:sp>
    <dsp:sp modelId="{8B1ADFE4-8B99-4AEE-B1F8-4C54CFCA6C78}">
      <dsp:nvSpPr>
        <dsp:cNvPr id="0" name=""/>
        <dsp:cNvSpPr/>
      </dsp:nvSpPr>
      <dsp:spPr>
        <a:xfrm rot="5400000">
          <a:off x="1026016" y="2674148"/>
          <a:ext cx="656311" cy="74718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B782D3FA-FF66-44DB-B087-FB0954FD43EE}">
      <dsp:nvSpPr>
        <dsp:cNvPr id="0" name=""/>
        <dsp:cNvSpPr/>
      </dsp:nvSpPr>
      <dsp:spPr>
        <a:xfrm>
          <a:off x="875859" y="1947145"/>
          <a:ext cx="1104843" cy="773354"/>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DC</a:t>
          </a:r>
        </a:p>
      </dsp:txBody>
      <dsp:txXfrm>
        <a:off x="913618" y="1984904"/>
        <a:ext cx="1029325" cy="697836"/>
      </dsp:txXfrm>
    </dsp:sp>
    <dsp:sp modelId="{E4669DFA-F9DC-4202-8EEE-1B70C9B478E1}">
      <dsp:nvSpPr>
        <dsp:cNvPr id="0" name=""/>
        <dsp:cNvSpPr/>
      </dsp:nvSpPr>
      <dsp:spPr>
        <a:xfrm>
          <a:off x="2140534" y="1762956"/>
          <a:ext cx="2369345" cy="1041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District Commissioner</a:t>
          </a:r>
        </a:p>
      </dsp:txBody>
      <dsp:txXfrm>
        <a:off x="2140534" y="1762956"/>
        <a:ext cx="2369345" cy="1041729"/>
      </dsp:txXfrm>
    </dsp:sp>
    <dsp:sp modelId="{38962C7F-058B-483F-AE0D-F51DC2F617EF}">
      <dsp:nvSpPr>
        <dsp:cNvPr id="0" name=""/>
        <dsp:cNvSpPr/>
      </dsp:nvSpPr>
      <dsp:spPr>
        <a:xfrm rot="5400000">
          <a:off x="2036637" y="3616769"/>
          <a:ext cx="656311" cy="74718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1CD2B30-F861-44AD-9068-DC93532D8DE9}">
      <dsp:nvSpPr>
        <dsp:cNvPr id="0" name=""/>
        <dsp:cNvSpPr/>
      </dsp:nvSpPr>
      <dsp:spPr>
        <a:xfrm>
          <a:off x="1770081" y="2864260"/>
          <a:ext cx="1104843" cy="773354"/>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ACCR</a:t>
          </a:r>
        </a:p>
      </dsp:txBody>
      <dsp:txXfrm>
        <a:off x="1807840" y="2902019"/>
        <a:ext cx="1029325" cy="697836"/>
      </dsp:txXfrm>
    </dsp:sp>
    <dsp:sp modelId="{9BA04163-421B-45A9-98DF-56E9BE305CAD}">
      <dsp:nvSpPr>
        <dsp:cNvPr id="0" name=""/>
        <dsp:cNvSpPr/>
      </dsp:nvSpPr>
      <dsp:spPr>
        <a:xfrm>
          <a:off x="2820899" y="2825503"/>
          <a:ext cx="2017620" cy="903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Assistant Council Commissioner for Recharter</a:t>
          </a:r>
        </a:p>
      </dsp:txBody>
      <dsp:txXfrm>
        <a:off x="2820899" y="2825503"/>
        <a:ext cx="2017620" cy="903272"/>
      </dsp:txXfrm>
    </dsp:sp>
    <dsp:sp modelId="{FD131D31-506D-408D-A1C0-ECE413FC0A36}">
      <dsp:nvSpPr>
        <dsp:cNvPr id="0" name=""/>
        <dsp:cNvSpPr/>
      </dsp:nvSpPr>
      <dsp:spPr>
        <a:xfrm>
          <a:off x="2734570" y="3827836"/>
          <a:ext cx="1104843" cy="773354"/>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Office</a:t>
          </a:r>
        </a:p>
      </dsp:txBody>
      <dsp:txXfrm>
        <a:off x="2772329" y="3865595"/>
        <a:ext cx="1029325" cy="697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65B23-CD87-44C2-935E-F2312773CA32}">
      <dsp:nvSpPr>
        <dsp:cNvPr id="0" name=""/>
        <dsp:cNvSpPr/>
      </dsp:nvSpPr>
      <dsp:spPr>
        <a:xfrm>
          <a:off x="460905" y="1047"/>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NO MORE unique access number</a:t>
          </a:r>
          <a:endParaRPr lang="en-US" sz="4000" kern="1200" dirty="0"/>
        </a:p>
      </dsp:txBody>
      <dsp:txXfrm>
        <a:off x="460905" y="1047"/>
        <a:ext cx="3479899" cy="2087939"/>
      </dsp:txXfrm>
    </dsp:sp>
    <dsp:sp modelId="{CF1CBF24-9C13-4388-A124-78BA77ABB907}">
      <dsp:nvSpPr>
        <dsp:cNvPr id="0" name=""/>
        <dsp:cNvSpPr/>
      </dsp:nvSpPr>
      <dsp:spPr>
        <a:xfrm>
          <a:off x="4288794" y="1047"/>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a:t>Unit’s Key-3 automatically have access</a:t>
          </a:r>
          <a:endParaRPr lang="en-US" sz="4000" kern="1200"/>
        </a:p>
      </dsp:txBody>
      <dsp:txXfrm>
        <a:off x="4288794" y="1047"/>
        <a:ext cx="3479899" cy="2087939"/>
      </dsp:txXfrm>
    </dsp:sp>
    <dsp:sp modelId="{A5F772E6-CF1A-4D3B-AE25-C5B2523E1F11}">
      <dsp:nvSpPr>
        <dsp:cNvPr id="0" name=""/>
        <dsp:cNvSpPr/>
      </dsp:nvSpPr>
      <dsp:spPr>
        <a:xfrm>
          <a:off x="2374850" y="2436976"/>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t>The Unit’s Key-3 </a:t>
          </a:r>
          <a:r>
            <a:rPr lang="en-US" sz="4000" b="1" kern="1200"/>
            <a:t>can delegate </a:t>
          </a:r>
          <a:r>
            <a:rPr lang="en-US" sz="4000" b="1" kern="1200" dirty="0"/>
            <a:t>a leader</a:t>
          </a:r>
          <a:endParaRPr lang="en-US" sz="4000" kern="1200" dirty="0"/>
        </a:p>
      </dsp:txBody>
      <dsp:txXfrm>
        <a:off x="2374850" y="2436976"/>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50096-24DA-4ECF-889E-15050CB3FC55}">
      <dsp:nvSpPr>
        <dsp:cNvPr id="0" name=""/>
        <dsp:cNvSpPr/>
      </dsp:nvSpPr>
      <dsp:spPr>
        <a:xfrm>
          <a:off x="0" y="2731658"/>
          <a:ext cx="4038600" cy="179226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dirty="0"/>
            <a:t>The packet can be located on the WD Boyce website. Click on “Download Recharter Packet and Forms”</a:t>
          </a:r>
          <a:endParaRPr lang="en-US" sz="2200" kern="1200" dirty="0"/>
        </a:p>
      </dsp:txBody>
      <dsp:txXfrm>
        <a:off x="0" y="2731658"/>
        <a:ext cx="4038600" cy="1792263"/>
      </dsp:txXfrm>
    </dsp:sp>
    <dsp:sp modelId="{E7C96936-A83E-4AF3-9D1A-29569F287133}">
      <dsp:nvSpPr>
        <dsp:cNvPr id="0" name=""/>
        <dsp:cNvSpPr/>
      </dsp:nvSpPr>
      <dsp:spPr>
        <a:xfrm rot="10800000">
          <a:off x="0" y="2040"/>
          <a:ext cx="4038600" cy="2756501"/>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a:t>There will no longer be a hard copy printed packet</a:t>
          </a:r>
          <a:endParaRPr lang="en-US" sz="2200" kern="1200"/>
        </a:p>
      </dsp:txBody>
      <dsp:txXfrm rot="-10800000">
        <a:off x="0" y="2040"/>
        <a:ext cx="4038600" cy="967532"/>
      </dsp:txXfrm>
    </dsp:sp>
    <dsp:sp modelId="{D7FF18AA-9C0D-46FE-B9D7-4D61CEE9129D}">
      <dsp:nvSpPr>
        <dsp:cNvPr id="0" name=""/>
        <dsp:cNvSpPr/>
      </dsp:nvSpPr>
      <dsp:spPr>
        <a:xfrm>
          <a:off x="0" y="969572"/>
          <a:ext cx="4038600" cy="82419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If this presents a problem, please contact your commissioner, your DE, or the service center to obtain hard copy printouts of critical documents (e.g. Annual Charter Agreement, JTE, or Account Authorization)</a:t>
          </a:r>
        </a:p>
      </dsp:txBody>
      <dsp:txXfrm>
        <a:off x="0" y="969572"/>
        <a:ext cx="4038600" cy="82419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C78C4A-6125-48F7-9485-FCDBC0CD2DF6}"/>
              </a:ext>
            </a:extLst>
          </p:cNvPr>
          <p:cNvSpPr>
            <a:spLocks noGrp="1"/>
          </p:cNvSpPr>
          <p:nvPr>
            <p:ph type="hdr" sz="quarter"/>
          </p:nvPr>
        </p:nvSpPr>
        <p:spPr>
          <a:xfrm>
            <a:off x="1" y="0"/>
            <a:ext cx="3169811" cy="479733"/>
          </a:xfrm>
          <a:prstGeom prst="rect">
            <a:avLst/>
          </a:prstGeom>
        </p:spPr>
        <p:txBody>
          <a:bodyPr vert="horz" wrap="square" lIns="96636" tIns="48319" rIns="96636" bIns="48319"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4" name="Footer Placeholder 3">
            <a:extLst>
              <a:ext uri="{FF2B5EF4-FFF2-40B4-BE49-F238E27FC236}">
                <a16:creationId xmlns:a16="http://schemas.microsoft.com/office/drawing/2014/main" id="{3869D022-5900-4A45-8280-9414F12064D1}"/>
              </a:ext>
            </a:extLst>
          </p:cNvPr>
          <p:cNvSpPr>
            <a:spLocks noGrp="1"/>
          </p:cNvSpPr>
          <p:nvPr>
            <p:ph type="ftr" sz="quarter" idx="2"/>
          </p:nvPr>
        </p:nvSpPr>
        <p:spPr>
          <a:xfrm>
            <a:off x="1" y="9119831"/>
            <a:ext cx="3169811" cy="479733"/>
          </a:xfrm>
          <a:prstGeom prst="rect">
            <a:avLst/>
          </a:prstGeom>
        </p:spPr>
        <p:txBody>
          <a:bodyPr vert="horz" wrap="square" lIns="96636" tIns="48319" rIns="96636" bIns="48319"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5" name="Slide Number Placeholder 4">
            <a:extLst>
              <a:ext uri="{FF2B5EF4-FFF2-40B4-BE49-F238E27FC236}">
                <a16:creationId xmlns:a16="http://schemas.microsoft.com/office/drawing/2014/main" id="{79654148-0C3C-4D37-A5AD-8D8CA5E633C9}"/>
              </a:ext>
            </a:extLst>
          </p:cNvPr>
          <p:cNvSpPr>
            <a:spLocks noGrp="1"/>
          </p:cNvSpPr>
          <p:nvPr>
            <p:ph type="sldNum" sz="quarter" idx="3"/>
          </p:nvPr>
        </p:nvSpPr>
        <p:spPr>
          <a:xfrm>
            <a:off x="4143738" y="9119831"/>
            <a:ext cx="3169811" cy="479733"/>
          </a:xfrm>
          <a:prstGeom prst="rect">
            <a:avLst/>
          </a:prstGeom>
        </p:spPr>
        <p:txBody>
          <a:bodyPr vert="horz" wrap="square" lIns="96636" tIns="48319" rIns="96636" bIns="4831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BA524C6-0604-4E06-9507-2484F5052CB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B23493-5FCC-4A1E-9902-92FD6070A724}"/>
              </a:ext>
            </a:extLst>
          </p:cNvPr>
          <p:cNvSpPr>
            <a:spLocks noGrp="1"/>
          </p:cNvSpPr>
          <p:nvPr>
            <p:ph type="hdr" sz="quarter"/>
          </p:nvPr>
        </p:nvSpPr>
        <p:spPr>
          <a:xfrm>
            <a:off x="1" y="0"/>
            <a:ext cx="3169811" cy="479733"/>
          </a:xfrm>
          <a:prstGeom prst="rect">
            <a:avLst/>
          </a:prstGeom>
        </p:spPr>
        <p:txBody>
          <a:bodyPr vert="horz" wrap="square" lIns="96636" tIns="48319" rIns="96636" bIns="48319"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3" name="Date Placeholder 2">
            <a:extLst>
              <a:ext uri="{FF2B5EF4-FFF2-40B4-BE49-F238E27FC236}">
                <a16:creationId xmlns:a16="http://schemas.microsoft.com/office/drawing/2014/main" id="{F40A92B8-693E-4984-A0DD-B89C610F3481}"/>
              </a:ext>
            </a:extLst>
          </p:cNvPr>
          <p:cNvSpPr>
            <a:spLocks noGrp="1"/>
          </p:cNvSpPr>
          <p:nvPr>
            <p:ph type="dt" idx="1"/>
          </p:nvPr>
        </p:nvSpPr>
        <p:spPr>
          <a:xfrm>
            <a:off x="4143738" y="0"/>
            <a:ext cx="3169811" cy="479733"/>
          </a:xfrm>
          <a:prstGeom prst="rect">
            <a:avLst/>
          </a:prstGeom>
        </p:spPr>
        <p:txBody>
          <a:bodyPr vert="horz" wrap="square" lIns="96636" tIns="48319" rIns="96636" bIns="48319" numCol="1" anchor="t" anchorCtr="0" compatLnSpc="1">
            <a:prstTxWarp prst="textNoShape">
              <a:avLst/>
            </a:prstTxWarp>
          </a:bodyPr>
          <a:lstStyle>
            <a:lvl1pPr algn="r" eaLnBrk="1" hangingPunct="1">
              <a:defRPr sz="1200">
                <a:latin typeface="Calibri" pitchFamily="34" charset="0"/>
              </a:defRPr>
            </a:lvl1pPr>
          </a:lstStyle>
          <a:p>
            <a:pPr>
              <a:defRPr/>
            </a:pPr>
            <a:fld id="{D34DC8B7-B7E5-4657-A02C-CE64B3492A58}" type="datetime1">
              <a:rPr lang="en-US"/>
              <a:pPr>
                <a:defRPr/>
              </a:pPr>
              <a:t>9/24/2023</a:t>
            </a:fld>
            <a:endParaRPr lang="en-US"/>
          </a:p>
        </p:txBody>
      </p:sp>
      <p:sp>
        <p:nvSpPr>
          <p:cNvPr id="4" name="Slide Image Placeholder 3">
            <a:extLst>
              <a:ext uri="{FF2B5EF4-FFF2-40B4-BE49-F238E27FC236}">
                <a16:creationId xmlns:a16="http://schemas.microsoft.com/office/drawing/2014/main" id="{CCE2E39C-0687-4433-B337-81A73C53C5DE}"/>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36" tIns="48319" rIns="96636" bIns="48319"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AC37C0BC-C073-4EA3-AC76-206A4940BA7D}"/>
              </a:ext>
            </a:extLst>
          </p:cNvPr>
          <p:cNvSpPr>
            <a:spLocks noGrp="1"/>
          </p:cNvSpPr>
          <p:nvPr>
            <p:ph type="body" sz="quarter" idx="3"/>
          </p:nvPr>
        </p:nvSpPr>
        <p:spPr>
          <a:xfrm>
            <a:off x="730860" y="4559918"/>
            <a:ext cx="5853482" cy="4320866"/>
          </a:xfrm>
          <a:prstGeom prst="rect">
            <a:avLst/>
          </a:prstGeom>
        </p:spPr>
        <p:txBody>
          <a:bodyPr vert="horz" wrap="square" lIns="96636" tIns="48319" rIns="96636" bIns="4831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AB79EFA-E4CA-4C39-BB47-F732A1EA9693}"/>
              </a:ext>
            </a:extLst>
          </p:cNvPr>
          <p:cNvSpPr>
            <a:spLocks noGrp="1"/>
          </p:cNvSpPr>
          <p:nvPr>
            <p:ph type="ftr" sz="quarter" idx="4"/>
          </p:nvPr>
        </p:nvSpPr>
        <p:spPr>
          <a:xfrm>
            <a:off x="1" y="9119831"/>
            <a:ext cx="3169811" cy="479733"/>
          </a:xfrm>
          <a:prstGeom prst="rect">
            <a:avLst/>
          </a:prstGeom>
        </p:spPr>
        <p:txBody>
          <a:bodyPr vert="horz" wrap="square" lIns="96636" tIns="48319" rIns="96636" bIns="48319"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n-US"/>
          </a:p>
        </p:txBody>
      </p:sp>
      <p:sp>
        <p:nvSpPr>
          <p:cNvPr id="7" name="Slide Number Placeholder 6">
            <a:extLst>
              <a:ext uri="{FF2B5EF4-FFF2-40B4-BE49-F238E27FC236}">
                <a16:creationId xmlns:a16="http://schemas.microsoft.com/office/drawing/2014/main" id="{68991E22-7C90-45F4-B7D7-089DFB182562}"/>
              </a:ext>
            </a:extLst>
          </p:cNvPr>
          <p:cNvSpPr>
            <a:spLocks noGrp="1"/>
          </p:cNvSpPr>
          <p:nvPr>
            <p:ph type="sldNum" sz="quarter" idx="5"/>
          </p:nvPr>
        </p:nvSpPr>
        <p:spPr>
          <a:xfrm>
            <a:off x="4143738" y="9119831"/>
            <a:ext cx="3169811" cy="479733"/>
          </a:xfrm>
          <a:prstGeom prst="rect">
            <a:avLst/>
          </a:prstGeom>
        </p:spPr>
        <p:txBody>
          <a:bodyPr vert="horz" wrap="square" lIns="96636" tIns="48319" rIns="96636" bIns="4831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634B005-2C94-4783-B10B-753863B681E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unit must review the emails for youth and adults being rechartered to ensure they are viable emails.  We all should know that after August 1</a:t>
            </a:r>
            <a:r>
              <a:rPr lang="en-US" baseline="30000" dirty="0"/>
              <a:t>st</a:t>
            </a:r>
            <a:r>
              <a:rPr lang="en-US" dirty="0"/>
              <a:t>, new members have paid for a full year and their start date becomes their personal anniversary date.  Their continued renewal depends on the email being accurate.  </a:t>
            </a:r>
          </a:p>
          <a:p>
            <a:endParaRPr lang="en-US" dirty="0"/>
          </a:p>
          <a:p>
            <a:r>
              <a:rPr lang="en-US" dirty="0"/>
              <a:t>New this year – the Annual Charter Agreement will be ushered by the District.  Meaning the DE, District Chair, or District Commissioner will be looking to set up meetings with the Institution Heads to discuss Scouting's progress and obtain the necessary signatures.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4</a:t>
            </a:fld>
            <a:endParaRPr lang="en-US" altLang="en-US"/>
          </a:p>
        </p:txBody>
      </p:sp>
    </p:spTree>
    <p:extLst>
      <p:ext uri="{BB962C8B-B14F-4D97-AF65-F5344CB8AC3E}">
        <p14:creationId xmlns:p14="http://schemas.microsoft.com/office/powerpoint/2010/main" val="516723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information provided in previous years in the packet was meant to help consolidate materials for you.  Much of this material is available on Scouting.org or other legitimate internet sites. However, we have made every effort to locate a copy or link in our Recharter material. </a:t>
            </a:r>
          </a:p>
          <a:p>
            <a:endParaRPr lang="en-US" dirty="0"/>
          </a:p>
          <a:p>
            <a:r>
              <a:rPr lang="en-US" dirty="0"/>
              <a:t>Let's briefly go over the major items. (discuss items on page)</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14</a:t>
            </a:fld>
            <a:endParaRPr lang="en-US" altLang="en-US"/>
          </a:p>
        </p:txBody>
      </p:sp>
    </p:spTree>
    <p:extLst>
      <p:ext uri="{BB962C8B-B14F-4D97-AF65-F5344CB8AC3E}">
        <p14:creationId xmlns:p14="http://schemas.microsoft.com/office/powerpoint/2010/main" val="1672903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Reminder that IR 2.0 is the place to submit scans of Applications (youth or adult), Criminal Background Check (CBC) Disclosures, and </a:t>
            </a:r>
            <a:r>
              <a:rPr lang="en-US" dirty="0" err="1"/>
              <a:t>YPT</a:t>
            </a:r>
            <a:r>
              <a:rPr lang="en-US" dirty="0"/>
              <a:t> certificates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If your unit accepts on-line applications in BeAScout.org, this will speed up the process.  If you don’t know or want to change that, a Key-3 must update the “Unit PIN” configuration through My.Scouting.org</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A secure on-line portal has been established to help you submit the Annual Charter, Account Authorization, or </a:t>
            </a:r>
            <a:r>
              <a:rPr lang="en-US" dirty="0" err="1"/>
              <a:t>JTE</a:t>
            </a:r>
            <a:r>
              <a:rPr lang="en-US" dirty="0"/>
              <a:t> material.  The Assistant Council Commissioner for Recharter and the Council Registrar are the only individuals that have access.  The </a:t>
            </a:r>
            <a:r>
              <a:rPr lang="en-US" dirty="0" err="1"/>
              <a:t>JTE</a:t>
            </a:r>
            <a:r>
              <a:rPr lang="en-US" dirty="0"/>
              <a:t> will be shared with District Commissioners if not signed.  The remainder of the documents will be processed by Council Staff.</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The PORTAL is the preferred method and it will be viewed by the Registrar the fastest.  Please make sure you include your 4 digit unit number ( example; 0555.  put preceding zeros for numbers less than 4 digits)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15</a:t>
            </a:fld>
            <a:endParaRPr lang="en-US" altLang="en-US"/>
          </a:p>
        </p:txBody>
      </p:sp>
    </p:spTree>
    <p:extLst>
      <p:ext uri="{BB962C8B-B14F-4D97-AF65-F5344CB8AC3E}">
        <p14:creationId xmlns:p14="http://schemas.microsoft.com/office/powerpoint/2010/main" val="2335668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you can see the payment options available on the slide, I want to mention the ability of the cleanest processing method that leads to the coveted “Auto-Post”  Auto-Post happens when the recharter submittal has no issues with missing YPT or CBC, </a:t>
            </a:r>
            <a:r>
              <a:rPr lang="en-US"/>
              <a:t>no multiples, etc.  </a:t>
            </a:r>
            <a:r>
              <a:rPr lang="en-US" dirty="0"/>
              <a:t>All the youth and adults are processed properly.  AND the payment is received on-line.  Auto-Post is not touched by the council staff.  So, I will admit that the credit card option has fees that are steep.  However, e-check has a $1 fee and ensures the fees are processed quickly.</a:t>
            </a:r>
          </a:p>
          <a:p>
            <a:endParaRPr lang="en-US" dirty="0"/>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16</a:t>
            </a:fld>
            <a:endParaRPr lang="en-US" altLang="en-US"/>
          </a:p>
        </p:txBody>
      </p:sp>
    </p:spTree>
    <p:extLst>
      <p:ext uri="{BB962C8B-B14F-4D97-AF65-F5344CB8AC3E}">
        <p14:creationId xmlns:p14="http://schemas.microsoft.com/office/powerpoint/2010/main" val="373075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Although the recharter is due on November 15th– please process as soon as you are able.  If everyone turns them in on the due date, there will be delays in processing everyone’s recharter.</a:t>
            </a:r>
          </a:p>
          <a:p>
            <a:pPr marL="171450" indent="-171450">
              <a:buFont typeface="Arial" panose="020B0604020202020204" pitchFamily="34" charset="0"/>
              <a:buChar char="•"/>
            </a:pPr>
            <a:r>
              <a:rPr lang="en-US" dirty="0"/>
              <a:t>For Internet Recharter 2.0 – Review the training/material in Scouting.org for frequently Asked Questions, User’s Guide material, and helpful videos walkthroughs on the national website provided.  </a:t>
            </a:r>
          </a:p>
          <a:p>
            <a:pPr marL="171450" indent="-171450">
              <a:buFont typeface="Arial" panose="020B0604020202020204" pitchFamily="34" charset="0"/>
              <a:buChar char="•"/>
            </a:pPr>
            <a:r>
              <a:rPr lang="en-US" dirty="0"/>
              <a:t>We are asking for only three forms to be submitted outside of IR 2.0, the Annual Recharter Agreement, Account Authorization, and </a:t>
            </a:r>
            <a:r>
              <a:rPr lang="en-US" dirty="0" err="1"/>
              <a:t>JTE</a:t>
            </a:r>
            <a:r>
              <a:rPr lang="en-US" dirty="0"/>
              <a:t>.  These forms CANNOT use electronic signatures.  Council or Commissioner Signatures can be obtained after unit submittal.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5</a:t>
            </a:fld>
            <a:endParaRPr lang="en-US" altLang="en-US"/>
          </a:p>
        </p:txBody>
      </p:sp>
    </p:spTree>
    <p:extLst>
      <p:ext uri="{BB962C8B-B14F-4D97-AF65-F5344CB8AC3E}">
        <p14:creationId xmlns:p14="http://schemas.microsoft.com/office/powerpoint/2010/main" val="353219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6</a:t>
            </a:fld>
            <a:endParaRPr lang="en-US" altLang="en-US"/>
          </a:p>
        </p:txBody>
      </p:sp>
    </p:spTree>
    <p:extLst>
      <p:ext uri="{BB962C8B-B14F-4D97-AF65-F5344CB8AC3E}">
        <p14:creationId xmlns:p14="http://schemas.microsoft.com/office/powerpoint/2010/main" val="4286184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office staff will try to help you as much as they can, we ask that units lean on the volunteer staff to help solve the problems first.  The Recharter Packet has contact information for many of the volunteers.  If you do not have or do not know your Unit Commissioner, please reach out to your District Commissioner.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7</a:t>
            </a:fld>
            <a:endParaRPr lang="en-US" altLang="en-US"/>
          </a:p>
        </p:txBody>
      </p:sp>
    </p:spTree>
    <p:extLst>
      <p:ext uri="{BB962C8B-B14F-4D97-AF65-F5344CB8AC3E}">
        <p14:creationId xmlns:p14="http://schemas.microsoft.com/office/powerpoint/2010/main" val="67617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simple ways to get into Internet Advancement that allow access for the Key 3 (or Key 3 delegate) to Internet Recharter 2.0</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8</a:t>
            </a:fld>
            <a:endParaRPr lang="en-US" altLang="en-US"/>
          </a:p>
        </p:txBody>
      </p:sp>
    </p:spTree>
    <p:extLst>
      <p:ext uri="{BB962C8B-B14F-4D97-AF65-F5344CB8AC3E}">
        <p14:creationId xmlns:p14="http://schemas.microsoft.com/office/powerpoint/2010/main" val="3577723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location as last year, just open the Resource Drop Down menu and select recharter.  The web page will have copies of the Recharter Packet, links to Internet Advancement, and these slides.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9</a:t>
            </a:fld>
            <a:endParaRPr lang="en-US" altLang="en-US"/>
          </a:p>
        </p:txBody>
      </p:sp>
    </p:spTree>
    <p:extLst>
      <p:ext uri="{BB962C8B-B14F-4D97-AF65-F5344CB8AC3E}">
        <p14:creationId xmlns:p14="http://schemas.microsoft.com/office/powerpoint/2010/main" val="382426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 One of the major simplifications last year is the elimination of a unique access code and use of the existing platforms.  </a:t>
            </a:r>
          </a:p>
          <a:p>
            <a:endParaRPr lang="en-US" dirty="0"/>
          </a:p>
          <a:p>
            <a:r>
              <a:rPr lang="en-US" dirty="0"/>
              <a:t>If a unit leader is performing Recharter and is not a Key-3  (Chartered Org Rep, Committee Chair, or Scoutmaster/Cubmaster/Advisor/Skipper) that person must be delegated as a Key-3 in My.Scouting.org</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10</a:t>
            </a:fld>
            <a:endParaRPr lang="en-US" altLang="en-US"/>
          </a:p>
        </p:txBody>
      </p:sp>
    </p:spTree>
    <p:extLst>
      <p:ext uri="{BB962C8B-B14F-4D97-AF65-F5344CB8AC3E}">
        <p14:creationId xmlns:p14="http://schemas.microsoft.com/office/powerpoint/2010/main" val="1256104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save you trips to the service centers, the large recharter packets will no longer be provided.  Everything you need is available on-line.  However, if for some reason this presents a challenge, hard copy printouts of the critical information can be provided to you upon request.  </a:t>
            </a:r>
          </a:p>
          <a:p>
            <a:endParaRPr lang="en-US" dirty="0"/>
          </a:p>
          <a:p>
            <a:r>
              <a:rPr lang="en-US" dirty="0"/>
              <a:t>This includes a printout of your roster.  Keep in mind your roster material is now available on the home screen of Internet Recharter 2.0, </a:t>
            </a:r>
            <a:r>
              <a:rPr lang="en-US" dirty="0" err="1"/>
              <a:t>Scoutbook</a:t>
            </a:r>
            <a:r>
              <a:rPr lang="en-US" dirty="0"/>
              <a:t>, and the roster page of </a:t>
            </a:r>
            <a:r>
              <a:rPr lang="en-US" dirty="0" err="1"/>
              <a:t>My.Scouting.Org</a:t>
            </a:r>
            <a:r>
              <a:rPr lang="en-US" dirty="0"/>
              <a:t>.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12</a:t>
            </a:fld>
            <a:endParaRPr lang="en-US" altLang="en-US"/>
          </a:p>
        </p:txBody>
      </p:sp>
    </p:spTree>
    <p:extLst>
      <p:ext uri="{BB962C8B-B14F-4D97-AF65-F5344CB8AC3E}">
        <p14:creationId xmlns:p14="http://schemas.microsoft.com/office/powerpoint/2010/main" val="504592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 NO ELECTRONIC SIGNATURES</a:t>
            </a:r>
          </a:p>
          <a:p>
            <a:endParaRPr lang="en-US" dirty="0"/>
          </a:p>
          <a:p>
            <a:r>
              <a:rPr lang="en-US" dirty="0"/>
              <a:t>Annual Charter Agreements – new this year, the signature party will be arranged by the District.  You may be asked to help if CO’s are difficult to contact. </a:t>
            </a:r>
          </a:p>
          <a:p>
            <a:endParaRPr lang="en-US" dirty="0"/>
          </a:p>
          <a:p>
            <a:r>
              <a:rPr lang="en-US" dirty="0"/>
              <a:t>Account Authorization form- Please check and resubmit as needed but lean towards resubmitting. Also, the signature is preferred to be the Committee Chair, but can be any of the Key-3 of record or traditional Key-3 (not a delegate)</a:t>
            </a:r>
          </a:p>
          <a:p>
            <a:endParaRPr lang="en-US" dirty="0"/>
          </a:p>
          <a:p>
            <a:r>
              <a:rPr lang="en-US" dirty="0"/>
              <a:t>When it comes to </a:t>
            </a:r>
            <a:r>
              <a:rPr lang="en-US" dirty="0" err="1"/>
              <a:t>JTE</a:t>
            </a:r>
            <a:r>
              <a:rPr lang="en-US" dirty="0"/>
              <a:t> – we hope that you are not looking at this scoresheet for the first time this year.  Please consider reviewing this with your committee as many minds may recall activities or events that may help your position. </a:t>
            </a:r>
          </a:p>
          <a:p>
            <a:endParaRPr lang="en-US" dirty="0"/>
          </a:p>
          <a:p>
            <a:r>
              <a:rPr lang="en-US" dirty="0"/>
              <a:t>If you do not know or do not fill the form out with your Unit Commissioner, the form can be submitted after the Committee Chair signature and the District Commissioner will review and sign. </a:t>
            </a:r>
          </a:p>
        </p:txBody>
      </p:sp>
      <p:sp>
        <p:nvSpPr>
          <p:cNvPr id="4" name="Date Placeholder 3"/>
          <p:cNvSpPr>
            <a:spLocks noGrp="1"/>
          </p:cNvSpPr>
          <p:nvPr>
            <p:ph type="dt" idx="1"/>
          </p:nvPr>
        </p:nvSpPr>
        <p:spPr/>
        <p:txBody>
          <a:bodyPr/>
          <a:lstStyle/>
          <a:p>
            <a:pPr>
              <a:defRPr/>
            </a:pPr>
            <a:fld id="{D34DC8B7-B7E5-4657-A02C-CE64B3492A58}" type="datetime1">
              <a:rPr lang="en-US" smtClean="0"/>
              <a:pPr>
                <a:defRPr/>
              </a:pPr>
              <a:t>9/24/2023</a:t>
            </a:fld>
            <a:endParaRPr lang="en-US"/>
          </a:p>
        </p:txBody>
      </p:sp>
      <p:sp>
        <p:nvSpPr>
          <p:cNvPr id="5" name="Footer Placeholder 4"/>
          <p:cNvSpPr>
            <a:spLocks noGrp="1"/>
          </p:cNvSpPr>
          <p:nvPr>
            <p:ph type="ftr" sz="quarter" idx="4"/>
          </p:nvPr>
        </p:nvSpPr>
        <p:spPr/>
        <p:txBody>
          <a:bodyPr/>
          <a:lstStyle/>
          <a:p>
            <a:pPr>
              <a:defRPr/>
            </a:pPr>
            <a:endParaRPr lang="en-US"/>
          </a:p>
        </p:txBody>
      </p:sp>
      <p:sp>
        <p:nvSpPr>
          <p:cNvPr id="6" name="Slide Number Placeholder 5"/>
          <p:cNvSpPr>
            <a:spLocks noGrp="1"/>
          </p:cNvSpPr>
          <p:nvPr>
            <p:ph type="sldNum" sz="quarter" idx="5"/>
          </p:nvPr>
        </p:nvSpPr>
        <p:spPr/>
        <p:txBody>
          <a:bodyPr/>
          <a:lstStyle/>
          <a:p>
            <a:pPr>
              <a:defRPr/>
            </a:pPr>
            <a:fld id="{D634B005-2C94-4783-B10B-753863B681EC}" type="slidenum">
              <a:rPr lang="en-US" altLang="en-US" smtClean="0"/>
              <a:pPr>
                <a:defRPr/>
              </a:pPr>
              <a:t>13</a:t>
            </a:fld>
            <a:endParaRPr lang="en-US" altLang="en-US"/>
          </a:p>
        </p:txBody>
      </p:sp>
    </p:spTree>
    <p:extLst>
      <p:ext uri="{BB962C8B-B14F-4D97-AF65-F5344CB8AC3E}">
        <p14:creationId xmlns:p14="http://schemas.microsoft.com/office/powerpoint/2010/main" val="2022891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a:extLst>
              <a:ext uri="{FF2B5EF4-FFF2-40B4-BE49-F238E27FC236}">
                <a16:creationId xmlns:a16="http://schemas.microsoft.com/office/drawing/2014/main" id="{E5F83165-22C4-4481-8F68-9294BCA216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a:t>Click to edit Master title style</a:t>
            </a:r>
          </a:p>
        </p:txBody>
      </p:sp>
      <p:sp>
        <p:nvSpPr>
          <p:cNvPr id="4" name="Slide Number Placeholder 5">
            <a:extLst>
              <a:ext uri="{FF2B5EF4-FFF2-40B4-BE49-F238E27FC236}">
                <a16:creationId xmlns:a16="http://schemas.microsoft.com/office/drawing/2014/main" id="{1A3F403F-8D72-4CC0-AB96-071B4E9F467B}"/>
              </a:ext>
            </a:extLst>
          </p:cNvPr>
          <p:cNvSpPr>
            <a:spLocks noGrp="1"/>
          </p:cNvSpPr>
          <p:nvPr>
            <p:ph type="sldNum" sz="quarter" idx="10"/>
          </p:nvPr>
        </p:nvSpPr>
        <p:spPr/>
        <p:txBody>
          <a:bodyPr/>
          <a:lstStyle>
            <a:lvl1pPr>
              <a:defRPr/>
            </a:lvl1pPr>
          </a:lstStyle>
          <a:p>
            <a:pPr>
              <a:defRPr/>
            </a:pPr>
            <a:fld id="{2059BB7B-07C0-44E8-A6EA-43BBAA08CAF5}" type="slidenum">
              <a:rPr lang="en-US" altLang="en-US"/>
              <a:pPr>
                <a:defRPr/>
              </a:pPr>
              <a:t>‹#›</a:t>
            </a:fld>
            <a:endParaRPr lang="en-US" altLang="en-US"/>
          </a:p>
        </p:txBody>
      </p:sp>
      <p:sp>
        <p:nvSpPr>
          <p:cNvPr id="5" name="Date Placeholder 6">
            <a:extLst>
              <a:ext uri="{FF2B5EF4-FFF2-40B4-BE49-F238E27FC236}">
                <a16:creationId xmlns:a16="http://schemas.microsoft.com/office/drawing/2014/main" id="{5B138722-A488-485A-BBFE-B50578914BBD}"/>
              </a:ext>
            </a:extLst>
          </p:cNvPr>
          <p:cNvSpPr>
            <a:spLocks noGrp="1"/>
          </p:cNvSpPr>
          <p:nvPr>
            <p:ph type="dt" sz="half" idx="11"/>
          </p:nvPr>
        </p:nvSpPr>
        <p:spPr>
          <a:xfrm>
            <a:off x="3816350" y="6508750"/>
            <a:ext cx="2133600" cy="365125"/>
          </a:xfrm>
          <a:prstGeom prst="rect">
            <a:avLst/>
          </a:prstGeom>
        </p:spPr>
        <p:txBody>
          <a:bodyPr/>
          <a:lstStyle>
            <a:lvl1pPr>
              <a:defRPr/>
            </a:lvl1pPr>
          </a:lstStyle>
          <a:p>
            <a:pPr>
              <a:defRPr/>
            </a:pPr>
            <a:fld id="{FD51561E-1F7B-4032-8BB3-22DD47817544}" type="datetime1">
              <a:rPr lang="en-US"/>
              <a:pPr>
                <a:defRPr/>
              </a:pPr>
              <a:t>9/24/2023</a:t>
            </a:fld>
            <a:endParaRPr lang="en-US"/>
          </a:p>
        </p:txBody>
      </p:sp>
    </p:spTree>
    <p:extLst>
      <p:ext uri="{BB962C8B-B14F-4D97-AF65-F5344CB8AC3E}">
        <p14:creationId xmlns:p14="http://schemas.microsoft.com/office/powerpoint/2010/main" val="233076515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BF8C5C-D5D8-47E7-BF9F-BC742F754146}"/>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C45A2677-5429-49C0-AF61-04D59D5EBF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7FAD78-1B82-43B9-A900-50BE26D87426}"/>
              </a:ext>
            </a:extLst>
          </p:cNvPr>
          <p:cNvSpPr>
            <a:spLocks noGrp="1"/>
          </p:cNvSpPr>
          <p:nvPr>
            <p:ph type="sldNum" sz="quarter" idx="12"/>
          </p:nvPr>
        </p:nvSpPr>
        <p:spPr/>
        <p:txBody>
          <a:bodyPr/>
          <a:lstStyle>
            <a:lvl1pPr>
              <a:defRPr/>
            </a:lvl1pPr>
          </a:lstStyle>
          <a:p>
            <a:pPr>
              <a:defRPr/>
            </a:pPr>
            <a:fld id="{0D8173AE-15C1-4B50-B264-C39145B0D05B}" type="slidenum">
              <a:rPr lang="en-US" altLang="en-US"/>
              <a:pPr>
                <a:defRPr/>
              </a:pPr>
              <a:t>‹#›</a:t>
            </a:fld>
            <a:endParaRPr lang="en-US" altLang="en-US"/>
          </a:p>
        </p:txBody>
      </p:sp>
    </p:spTree>
    <p:extLst>
      <p:ext uri="{BB962C8B-B14F-4D97-AF65-F5344CB8AC3E}">
        <p14:creationId xmlns:p14="http://schemas.microsoft.com/office/powerpoint/2010/main" val="111577315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F5CE335-4D44-49BE-AB43-ADC396B93A2F}"/>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6" name="Footer Placeholder 4">
            <a:extLst>
              <a:ext uri="{FF2B5EF4-FFF2-40B4-BE49-F238E27FC236}">
                <a16:creationId xmlns:a16="http://schemas.microsoft.com/office/drawing/2014/main" id="{42093B4C-749B-4629-9AD8-8BAA4DA9E9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6C6EB30-D416-40BF-BA78-982DC7C39275}"/>
              </a:ext>
            </a:extLst>
          </p:cNvPr>
          <p:cNvSpPr>
            <a:spLocks noGrp="1"/>
          </p:cNvSpPr>
          <p:nvPr>
            <p:ph type="sldNum" sz="quarter" idx="12"/>
          </p:nvPr>
        </p:nvSpPr>
        <p:spPr/>
        <p:txBody>
          <a:bodyPr/>
          <a:lstStyle>
            <a:lvl1pPr>
              <a:defRPr/>
            </a:lvl1pPr>
          </a:lstStyle>
          <a:p>
            <a:pPr>
              <a:defRPr/>
            </a:pPr>
            <a:fld id="{C6110BD3-A19B-4482-BC6B-9CD1968D3F45}" type="slidenum">
              <a:rPr lang="en-US" altLang="en-US"/>
              <a:pPr>
                <a:defRPr/>
              </a:pPr>
              <a:t>‹#›</a:t>
            </a:fld>
            <a:endParaRPr lang="en-US" altLang="en-US"/>
          </a:p>
        </p:txBody>
      </p:sp>
    </p:spTree>
    <p:extLst>
      <p:ext uri="{BB962C8B-B14F-4D97-AF65-F5344CB8AC3E}">
        <p14:creationId xmlns:p14="http://schemas.microsoft.com/office/powerpoint/2010/main" val="86734874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A4B154F-DB7F-4FF3-97A5-A244CAB7DDD1}"/>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8" name="Footer Placeholder 4">
            <a:extLst>
              <a:ext uri="{FF2B5EF4-FFF2-40B4-BE49-F238E27FC236}">
                <a16:creationId xmlns:a16="http://schemas.microsoft.com/office/drawing/2014/main" id="{CDFFB2CE-CABF-434D-B2FF-B8A3B6221F7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A186171-558A-4487-B9E0-485A1440F3E2}"/>
              </a:ext>
            </a:extLst>
          </p:cNvPr>
          <p:cNvSpPr>
            <a:spLocks noGrp="1"/>
          </p:cNvSpPr>
          <p:nvPr>
            <p:ph type="sldNum" sz="quarter" idx="12"/>
          </p:nvPr>
        </p:nvSpPr>
        <p:spPr/>
        <p:txBody>
          <a:bodyPr/>
          <a:lstStyle>
            <a:lvl1pPr>
              <a:defRPr/>
            </a:lvl1pPr>
          </a:lstStyle>
          <a:p>
            <a:pPr>
              <a:defRPr/>
            </a:pPr>
            <a:fld id="{68A9A648-4386-44E3-A69E-1B749E75F0B4}" type="slidenum">
              <a:rPr lang="en-US" altLang="en-US"/>
              <a:pPr>
                <a:defRPr/>
              </a:pPr>
              <a:t>‹#›</a:t>
            </a:fld>
            <a:endParaRPr lang="en-US" altLang="en-US"/>
          </a:p>
        </p:txBody>
      </p:sp>
    </p:spTree>
    <p:extLst>
      <p:ext uri="{BB962C8B-B14F-4D97-AF65-F5344CB8AC3E}">
        <p14:creationId xmlns:p14="http://schemas.microsoft.com/office/powerpoint/2010/main" val="41637719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B929B1-A830-4F10-8392-B03F853A136E}"/>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4" name="Footer Placeholder 4">
            <a:extLst>
              <a:ext uri="{FF2B5EF4-FFF2-40B4-BE49-F238E27FC236}">
                <a16:creationId xmlns:a16="http://schemas.microsoft.com/office/drawing/2014/main" id="{2508D756-DA7E-4AF6-ACE7-E5029ACEA4D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C807136-5BE5-46F0-ACE0-C35CD0C77940}"/>
              </a:ext>
            </a:extLst>
          </p:cNvPr>
          <p:cNvSpPr>
            <a:spLocks noGrp="1"/>
          </p:cNvSpPr>
          <p:nvPr>
            <p:ph type="sldNum" sz="quarter" idx="12"/>
          </p:nvPr>
        </p:nvSpPr>
        <p:spPr/>
        <p:txBody>
          <a:bodyPr/>
          <a:lstStyle>
            <a:lvl1pPr>
              <a:defRPr/>
            </a:lvl1pPr>
          </a:lstStyle>
          <a:p>
            <a:pPr>
              <a:defRPr/>
            </a:pPr>
            <a:fld id="{FD2ACCAF-188D-4B27-814A-7544A760466F}" type="slidenum">
              <a:rPr lang="en-US" altLang="en-US"/>
              <a:pPr>
                <a:defRPr/>
              </a:pPr>
              <a:t>‹#›</a:t>
            </a:fld>
            <a:endParaRPr lang="en-US" altLang="en-US"/>
          </a:p>
        </p:txBody>
      </p:sp>
    </p:spTree>
    <p:extLst>
      <p:ext uri="{BB962C8B-B14F-4D97-AF65-F5344CB8AC3E}">
        <p14:creationId xmlns:p14="http://schemas.microsoft.com/office/powerpoint/2010/main" val="396737708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DCCFD68-F654-4A20-A687-161EF091CDF5}"/>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3" name="Footer Placeholder 4">
            <a:extLst>
              <a:ext uri="{FF2B5EF4-FFF2-40B4-BE49-F238E27FC236}">
                <a16:creationId xmlns:a16="http://schemas.microsoft.com/office/drawing/2014/main" id="{F3A6C3EF-C7B7-403B-B786-BC9E74C1BB4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BFF9643-E7DF-4E82-923D-C3674FF60395}"/>
              </a:ext>
            </a:extLst>
          </p:cNvPr>
          <p:cNvSpPr>
            <a:spLocks noGrp="1"/>
          </p:cNvSpPr>
          <p:nvPr>
            <p:ph type="sldNum" sz="quarter" idx="12"/>
          </p:nvPr>
        </p:nvSpPr>
        <p:spPr/>
        <p:txBody>
          <a:bodyPr/>
          <a:lstStyle>
            <a:lvl1pPr>
              <a:defRPr/>
            </a:lvl1pPr>
          </a:lstStyle>
          <a:p>
            <a:pPr>
              <a:defRPr/>
            </a:pPr>
            <a:fld id="{3C1E19D2-998D-43D6-80DE-31970E0AA98A}" type="slidenum">
              <a:rPr lang="en-US" altLang="en-US"/>
              <a:pPr>
                <a:defRPr/>
              </a:pPr>
              <a:t>‹#›</a:t>
            </a:fld>
            <a:endParaRPr lang="en-US" altLang="en-US"/>
          </a:p>
        </p:txBody>
      </p:sp>
    </p:spTree>
    <p:extLst>
      <p:ext uri="{BB962C8B-B14F-4D97-AF65-F5344CB8AC3E}">
        <p14:creationId xmlns:p14="http://schemas.microsoft.com/office/powerpoint/2010/main" val="307951382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8A7DD44-15C7-47D4-901D-04E8B51E5732}"/>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6" name="Footer Placeholder 4">
            <a:extLst>
              <a:ext uri="{FF2B5EF4-FFF2-40B4-BE49-F238E27FC236}">
                <a16:creationId xmlns:a16="http://schemas.microsoft.com/office/drawing/2014/main" id="{4DCC6492-6278-4B92-B9CA-2920B62B36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AE56BB8-26B2-4D12-A51F-ADC2348C928C}"/>
              </a:ext>
            </a:extLst>
          </p:cNvPr>
          <p:cNvSpPr>
            <a:spLocks noGrp="1"/>
          </p:cNvSpPr>
          <p:nvPr>
            <p:ph type="sldNum" sz="quarter" idx="12"/>
          </p:nvPr>
        </p:nvSpPr>
        <p:spPr/>
        <p:txBody>
          <a:bodyPr/>
          <a:lstStyle>
            <a:lvl1pPr>
              <a:defRPr/>
            </a:lvl1pPr>
          </a:lstStyle>
          <a:p>
            <a:pPr>
              <a:defRPr/>
            </a:pPr>
            <a:fld id="{5A0F62C1-5CB8-438E-A125-B1AADFD96498}" type="slidenum">
              <a:rPr lang="en-US" altLang="en-US"/>
              <a:pPr>
                <a:defRPr/>
              </a:pPr>
              <a:t>‹#›</a:t>
            </a:fld>
            <a:endParaRPr lang="en-US" altLang="en-US"/>
          </a:p>
        </p:txBody>
      </p:sp>
    </p:spTree>
    <p:extLst>
      <p:ext uri="{BB962C8B-B14F-4D97-AF65-F5344CB8AC3E}">
        <p14:creationId xmlns:p14="http://schemas.microsoft.com/office/powerpoint/2010/main" val="297325842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050E3A-3A2F-481F-A698-E01B27CF83F8}"/>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6" name="Footer Placeholder 4">
            <a:extLst>
              <a:ext uri="{FF2B5EF4-FFF2-40B4-BE49-F238E27FC236}">
                <a16:creationId xmlns:a16="http://schemas.microsoft.com/office/drawing/2014/main" id="{9900F40E-6BD4-4AF4-9005-190705EFCC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D7D5FBE-0C25-46D7-9EB4-76AAD8BACC80}"/>
              </a:ext>
            </a:extLst>
          </p:cNvPr>
          <p:cNvSpPr>
            <a:spLocks noGrp="1"/>
          </p:cNvSpPr>
          <p:nvPr>
            <p:ph type="sldNum" sz="quarter" idx="12"/>
          </p:nvPr>
        </p:nvSpPr>
        <p:spPr/>
        <p:txBody>
          <a:bodyPr/>
          <a:lstStyle>
            <a:lvl1pPr>
              <a:defRPr/>
            </a:lvl1pPr>
          </a:lstStyle>
          <a:p>
            <a:pPr>
              <a:defRPr/>
            </a:pPr>
            <a:fld id="{A35876E0-FA08-4E43-AB49-BE32DEF0752C}" type="slidenum">
              <a:rPr lang="en-US" altLang="en-US"/>
              <a:pPr>
                <a:defRPr/>
              </a:pPr>
              <a:t>‹#›</a:t>
            </a:fld>
            <a:endParaRPr lang="en-US" altLang="en-US"/>
          </a:p>
        </p:txBody>
      </p:sp>
    </p:spTree>
    <p:extLst>
      <p:ext uri="{BB962C8B-B14F-4D97-AF65-F5344CB8AC3E}">
        <p14:creationId xmlns:p14="http://schemas.microsoft.com/office/powerpoint/2010/main" val="289349221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6F91B-D64E-4199-9DD5-83C66E558B30}"/>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36D6B5E6-7154-47C3-9F61-296EE92EBD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FB99F7-A06A-4FF9-854D-274D6CA0E8CD}"/>
              </a:ext>
            </a:extLst>
          </p:cNvPr>
          <p:cNvSpPr>
            <a:spLocks noGrp="1"/>
          </p:cNvSpPr>
          <p:nvPr>
            <p:ph type="sldNum" sz="quarter" idx="12"/>
          </p:nvPr>
        </p:nvSpPr>
        <p:spPr/>
        <p:txBody>
          <a:bodyPr/>
          <a:lstStyle>
            <a:lvl1pPr>
              <a:defRPr/>
            </a:lvl1pPr>
          </a:lstStyle>
          <a:p>
            <a:pPr>
              <a:defRPr/>
            </a:pPr>
            <a:fld id="{0A2BC5BC-2D25-4561-A244-5260ACC07288}" type="slidenum">
              <a:rPr lang="en-US" altLang="en-US"/>
              <a:pPr>
                <a:defRPr/>
              </a:pPr>
              <a:t>‹#›</a:t>
            </a:fld>
            <a:endParaRPr lang="en-US" altLang="en-US"/>
          </a:p>
        </p:txBody>
      </p:sp>
    </p:spTree>
    <p:extLst>
      <p:ext uri="{BB962C8B-B14F-4D97-AF65-F5344CB8AC3E}">
        <p14:creationId xmlns:p14="http://schemas.microsoft.com/office/powerpoint/2010/main" val="213808520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C30F9-6ACA-4579-B18D-A99025E33B7A}"/>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5E3E9CDB-BF4D-4110-BC13-CF16ABE979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FBD9DA-5866-4333-AF2D-109EA101A20D}"/>
              </a:ext>
            </a:extLst>
          </p:cNvPr>
          <p:cNvSpPr>
            <a:spLocks noGrp="1"/>
          </p:cNvSpPr>
          <p:nvPr>
            <p:ph type="sldNum" sz="quarter" idx="12"/>
          </p:nvPr>
        </p:nvSpPr>
        <p:spPr/>
        <p:txBody>
          <a:bodyPr/>
          <a:lstStyle>
            <a:lvl1pPr>
              <a:defRPr/>
            </a:lvl1pPr>
          </a:lstStyle>
          <a:p>
            <a:pPr>
              <a:defRPr/>
            </a:pPr>
            <a:fld id="{1792223C-994D-413B-8ECB-0ADA70F8B78D}" type="slidenum">
              <a:rPr lang="en-US" altLang="en-US"/>
              <a:pPr>
                <a:defRPr/>
              </a:pPr>
              <a:t>‹#›</a:t>
            </a:fld>
            <a:endParaRPr lang="en-US" altLang="en-US"/>
          </a:p>
        </p:txBody>
      </p:sp>
    </p:spTree>
    <p:extLst>
      <p:ext uri="{BB962C8B-B14F-4D97-AF65-F5344CB8AC3E}">
        <p14:creationId xmlns:p14="http://schemas.microsoft.com/office/powerpoint/2010/main" val="26188057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5FE0F87-697C-4B81-A8CA-DB86408F2AF7}"/>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A15DD12D-9471-4774-A3B8-17F0D6B1E0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41F9FED-DCA8-4AF4-9731-FEC0E6981FDE}"/>
              </a:ext>
            </a:extLst>
          </p:cNvPr>
          <p:cNvSpPr>
            <a:spLocks noGrp="1"/>
          </p:cNvSpPr>
          <p:nvPr>
            <p:ph type="sldNum" sz="quarter" idx="12"/>
          </p:nvPr>
        </p:nvSpPr>
        <p:spPr/>
        <p:txBody>
          <a:bodyPr/>
          <a:lstStyle>
            <a:lvl1pPr>
              <a:defRPr/>
            </a:lvl1pPr>
          </a:lstStyle>
          <a:p>
            <a:pPr>
              <a:defRPr/>
            </a:pPr>
            <a:fld id="{25D125F8-7102-4078-81A9-A87C192E568C}" type="slidenum">
              <a:rPr lang="en-US" altLang="en-US"/>
              <a:pPr>
                <a:defRPr/>
              </a:pPr>
              <a:t>‹#›</a:t>
            </a:fld>
            <a:endParaRPr lang="en-US" altLang="en-US"/>
          </a:p>
        </p:txBody>
      </p:sp>
    </p:spTree>
    <p:extLst>
      <p:ext uri="{BB962C8B-B14F-4D97-AF65-F5344CB8AC3E}">
        <p14:creationId xmlns:p14="http://schemas.microsoft.com/office/powerpoint/2010/main" val="88308464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a:extLst>
              <a:ext uri="{FF2B5EF4-FFF2-40B4-BE49-F238E27FC236}">
                <a16:creationId xmlns:a16="http://schemas.microsoft.com/office/drawing/2014/main" id="{152AB373-F4FD-44A3-B235-569B6F954B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37C2009D-46A7-431B-8138-10BE88594137}"/>
              </a:ext>
            </a:extLst>
          </p:cNvPr>
          <p:cNvSpPr>
            <a:spLocks noGrp="1"/>
          </p:cNvSpPr>
          <p:nvPr>
            <p:ph type="sldNum" sz="quarter" idx="10"/>
          </p:nvPr>
        </p:nvSpPr>
        <p:spPr/>
        <p:txBody>
          <a:bodyPr/>
          <a:lstStyle>
            <a:lvl1pPr>
              <a:defRPr/>
            </a:lvl1pPr>
          </a:lstStyle>
          <a:p>
            <a:pPr>
              <a:defRPr/>
            </a:pPr>
            <a:fld id="{9986A7E7-7C18-4C96-89A6-A47B9FC4E6E2}" type="slidenum">
              <a:rPr lang="en-US" altLang="en-US"/>
              <a:pPr>
                <a:defRPr/>
              </a:pPr>
              <a:t>‹#›</a:t>
            </a:fld>
            <a:endParaRPr lang="en-US" altLang="en-US"/>
          </a:p>
        </p:txBody>
      </p:sp>
      <p:sp>
        <p:nvSpPr>
          <p:cNvPr id="6" name="Date Placeholder 6">
            <a:extLst>
              <a:ext uri="{FF2B5EF4-FFF2-40B4-BE49-F238E27FC236}">
                <a16:creationId xmlns:a16="http://schemas.microsoft.com/office/drawing/2014/main" id="{CF670443-7DEE-4419-B6C0-1A111A18D7A7}"/>
              </a:ext>
            </a:extLst>
          </p:cNvPr>
          <p:cNvSpPr>
            <a:spLocks noGrp="1"/>
          </p:cNvSpPr>
          <p:nvPr>
            <p:ph type="dt" sz="half" idx="11"/>
          </p:nvPr>
        </p:nvSpPr>
        <p:spPr>
          <a:xfrm>
            <a:off x="3816350" y="6508750"/>
            <a:ext cx="2133600" cy="365125"/>
          </a:xfrm>
          <a:prstGeom prst="rect">
            <a:avLst/>
          </a:prstGeom>
        </p:spPr>
        <p:txBody>
          <a:bodyPr/>
          <a:lstStyle>
            <a:lvl1pPr>
              <a:defRPr/>
            </a:lvl1pPr>
          </a:lstStyle>
          <a:p>
            <a:pPr>
              <a:defRPr/>
            </a:pPr>
            <a:fld id="{162B56B1-DA38-4060-A8E0-1D9F4CF56706}" type="datetime1">
              <a:rPr lang="en-US"/>
              <a:pPr>
                <a:defRPr/>
              </a:pPr>
              <a:t>9/24/2023</a:t>
            </a:fld>
            <a:endParaRPr lang="en-US"/>
          </a:p>
        </p:txBody>
      </p:sp>
    </p:spTree>
    <p:extLst>
      <p:ext uri="{BB962C8B-B14F-4D97-AF65-F5344CB8AC3E}">
        <p14:creationId xmlns:p14="http://schemas.microsoft.com/office/powerpoint/2010/main" val="76521883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5EE12-32D4-4372-8770-311DB9DD6731}"/>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5BED4866-313E-441B-BEC4-492D4C780C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E5D271D-DEF3-4037-BD59-3E02B130F7ED}"/>
              </a:ext>
            </a:extLst>
          </p:cNvPr>
          <p:cNvSpPr>
            <a:spLocks noGrp="1"/>
          </p:cNvSpPr>
          <p:nvPr>
            <p:ph type="sldNum" sz="quarter" idx="12"/>
          </p:nvPr>
        </p:nvSpPr>
        <p:spPr/>
        <p:txBody>
          <a:bodyPr/>
          <a:lstStyle>
            <a:lvl1pPr>
              <a:defRPr/>
            </a:lvl1pPr>
          </a:lstStyle>
          <a:p>
            <a:pPr>
              <a:defRPr/>
            </a:pPr>
            <a:fld id="{87500FE6-1215-4DE3-A5C1-95C877CEEB8F}" type="slidenum">
              <a:rPr lang="en-US" altLang="en-US"/>
              <a:pPr>
                <a:defRPr/>
              </a:pPr>
              <a:t>‹#›</a:t>
            </a:fld>
            <a:endParaRPr lang="en-US" altLang="en-US"/>
          </a:p>
        </p:txBody>
      </p:sp>
    </p:spTree>
    <p:extLst>
      <p:ext uri="{BB962C8B-B14F-4D97-AF65-F5344CB8AC3E}">
        <p14:creationId xmlns:p14="http://schemas.microsoft.com/office/powerpoint/2010/main" val="396116963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201146-EAF6-4E0B-A261-1A1D03DF56FF}"/>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2F5A1AB0-3E3D-4072-A238-0BDDCD96CB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DBFDC3-77C8-4A31-918B-16AD0063CFA5}"/>
              </a:ext>
            </a:extLst>
          </p:cNvPr>
          <p:cNvSpPr>
            <a:spLocks noGrp="1"/>
          </p:cNvSpPr>
          <p:nvPr>
            <p:ph type="sldNum" sz="quarter" idx="12"/>
          </p:nvPr>
        </p:nvSpPr>
        <p:spPr/>
        <p:txBody>
          <a:bodyPr/>
          <a:lstStyle>
            <a:lvl1pPr>
              <a:defRPr/>
            </a:lvl1pPr>
          </a:lstStyle>
          <a:p>
            <a:pPr>
              <a:defRPr/>
            </a:pPr>
            <a:fld id="{3CD97E5E-3648-4371-ABCA-22DE7DC274CE}" type="slidenum">
              <a:rPr lang="en-US" altLang="en-US"/>
              <a:pPr>
                <a:defRPr/>
              </a:pPr>
              <a:t>‹#›</a:t>
            </a:fld>
            <a:endParaRPr lang="en-US" altLang="en-US"/>
          </a:p>
        </p:txBody>
      </p:sp>
    </p:spTree>
    <p:extLst>
      <p:ext uri="{BB962C8B-B14F-4D97-AF65-F5344CB8AC3E}">
        <p14:creationId xmlns:p14="http://schemas.microsoft.com/office/powerpoint/2010/main" val="213043761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3B3CC6F-D82B-49FD-BFEF-C612FA7DDDD1}"/>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6" name="Footer Placeholder 4">
            <a:extLst>
              <a:ext uri="{FF2B5EF4-FFF2-40B4-BE49-F238E27FC236}">
                <a16:creationId xmlns:a16="http://schemas.microsoft.com/office/drawing/2014/main" id="{5D389D65-9C65-4A59-AF09-76E83CAA09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A77002-7963-440B-8359-D0DAF9D9F846}"/>
              </a:ext>
            </a:extLst>
          </p:cNvPr>
          <p:cNvSpPr>
            <a:spLocks noGrp="1"/>
          </p:cNvSpPr>
          <p:nvPr>
            <p:ph type="sldNum" sz="quarter" idx="12"/>
          </p:nvPr>
        </p:nvSpPr>
        <p:spPr/>
        <p:txBody>
          <a:bodyPr/>
          <a:lstStyle>
            <a:lvl1pPr>
              <a:defRPr/>
            </a:lvl1pPr>
          </a:lstStyle>
          <a:p>
            <a:pPr>
              <a:defRPr/>
            </a:pPr>
            <a:fld id="{1AF51CDF-E7EC-4FBF-9B2F-D8E70D767395}" type="slidenum">
              <a:rPr lang="en-US" altLang="en-US"/>
              <a:pPr>
                <a:defRPr/>
              </a:pPr>
              <a:t>‹#›</a:t>
            </a:fld>
            <a:endParaRPr lang="en-US" altLang="en-US"/>
          </a:p>
        </p:txBody>
      </p:sp>
    </p:spTree>
    <p:extLst>
      <p:ext uri="{BB962C8B-B14F-4D97-AF65-F5344CB8AC3E}">
        <p14:creationId xmlns:p14="http://schemas.microsoft.com/office/powerpoint/2010/main" val="42901290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4C6CA89-9268-48C6-85D4-023078FD8404}"/>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8" name="Footer Placeholder 4">
            <a:extLst>
              <a:ext uri="{FF2B5EF4-FFF2-40B4-BE49-F238E27FC236}">
                <a16:creationId xmlns:a16="http://schemas.microsoft.com/office/drawing/2014/main" id="{0C6F26B9-2D3F-4C6F-AEB5-3DF678B0665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2EC5873-DF8F-48C0-AA95-17D4318ABBC0}"/>
              </a:ext>
            </a:extLst>
          </p:cNvPr>
          <p:cNvSpPr>
            <a:spLocks noGrp="1"/>
          </p:cNvSpPr>
          <p:nvPr>
            <p:ph type="sldNum" sz="quarter" idx="12"/>
          </p:nvPr>
        </p:nvSpPr>
        <p:spPr/>
        <p:txBody>
          <a:bodyPr/>
          <a:lstStyle>
            <a:lvl1pPr>
              <a:defRPr/>
            </a:lvl1pPr>
          </a:lstStyle>
          <a:p>
            <a:pPr>
              <a:defRPr/>
            </a:pPr>
            <a:fld id="{551F9BFC-118F-493F-94B5-B00202B2FAB7}" type="slidenum">
              <a:rPr lang="en-US" altLang="en-US"/>
              <a:pPr>
                <a:defRPr/>
              </a:pPr>
              <a:t>‹#›</a:t>
            </a:fld>
            <a:endParaRPr lang="en-US" altLang="en-US"/>
          </a:p>
        </p:txBody>
      </p:sp>
    </p:spTree>
    <p:extLst>
      <p:ext uri="{BB962C8B-B14F-4D97-AF65-F5344CB8AC3E}">
        <p14:creationId xmlns:p14="http://schemas.microsoft.com/office/powerpoint/2010/main" val="205345689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1A3D418-CD21-4D9A-B168-E57C186FA7EE}"/>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4" name="Footer Placeholder 4">
            <a:extLst>
              <a:ext uri="{FF2B5EF4-FFF2-40B4-BE49-F238E27FC236}">
                <a16:creationId xmlns:a16="http://schemas.microsoft.com/office/drawing/2014/main" id="{3B3623F8-7B58-48A5-B207-7DE77A6740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CC4E239-CC2A-4B92-A837-2C469B7B83AB}"/>
              </a:ext>
            </a:extLst>
          </p:cNvPr>
          <p:cNvSpPr>
            <a:spLocks noGrp="1"/>
          </p:cNvSpPr>
          <p:nvPr>
            <p:ph type="sldNum" sz="quarter" idx="12"/>
          </p:nvPr>
        </p:nvSpPr>
        <p:spPr/>
        <p:txBody>
          <a:bodyPr/>
          <a:lstStyle>
            <a:lvl1pPr>
              <a:defRPr/>
            </a:lvl1pPr>
          </a:lstStyle>
          <a:p>
            <a:pPr>
              <a:defRPr/>
            </a:pPr>
            <a:fld id="{0046EA24-E144-43EC-AB6A-F6E9222B3DA6}" type="slidenum">
              <a:rPr lang="en-US" altLang="en-US"/>
              <a:pPr>
                <a:defRPr/>
              </a:pPr>
              <a:t>‹#›</a:t>
            </a:fld>
            <a:endParaRPr lang="en-US" altLang="en-US"/>
          </a:p>
        </p:txBody>
      </p:sp>
    </p:spTree>
    <p:extLst>
      <p:ext uri="{BB962C8B-B14F-4D97-AF65-F5344CB8AC3E}">
        <p14:creationId xmlns:p14="http://schemas.microsoft.com/office/powerpoint/2010/main" val="391753426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306FD0-EF37-4E9E-843A-C6C11140CC2C}"/>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3" name="Footer Placeholder 4">
            <a:extLst>
              <a:ext uri="{FF2B5EF4-FFF2-40B4-BE49-F238E27FC236}">
                <a16:creationId xmlns:a16="http://schemas.microsoft.com/office/drawing/2014/main" id="{16B55C0B-FB72-44E0-8BD8-32D86C96C04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B2E2152-82E9-46CC-8241-F747B9B2F857}"/>
              </a:ext>
            </a:extLst>
          </p:cNvPr>
          <p:cNvSpPr>
            <a:spLocks noGrp="1"/>
          </p:cNvSpPr>
          <p:nvPr>
            <p:ph type="sldNum" sz="quarter" idx="12"/>
          </p:nvPr>
        </p:nvSpPr>
        <p:spPr/>
        <p:txBody>
          <a:bodyPr/>
          <a:lstStyle>
            <a:lvl1pPr>
              <a:defRPr/>
            </a:lvl1pPr>
          </a:lstStyle>
          <a:p>
            <a:pPr>
              <a:defRPr/>
            </a:pPr>
            <a:fld id="{6FED6467-53E5-4606-8656-1B203DF76FE3}" type="slidenum">
              <a:rPr lang="en-US" altLang="en-US"/>
              <a:pPr>
                <a:defRPr/>
              </a:pPr>
              <a:t>‹#›</a:t>
            </a:fld>
            <a:endParaRPr lang="en-US" altLang="en-US"/>
          </a:p>
        </p:txBody>
      </p:sp>
    </p:spTree>
    <p:extLst>
      <p:ext uri="{BB962C8B-B14F-4D97-AF65-F5344CB8AC3E}">
        <p14:creationId xmlns:p14="http://schemas.microsoft.com/office/powerpoint/2010/main" val="154385777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18C1A02-924D-4EDD-BC46-84AEB3178FD5}"/>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6" name="Footer Placeholder 4">
            <a:extLst>
              <a:ext uri="{FF2B5EF4-FFF2-40B4-BE49-F238E27FC236}">
                <a16:creationId xmlns:a16="http://schemas.microsoft.com/office/drawing/2014/main" id="{FF6687CE-BAF4-4A07-9205-CFB0F75279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D01AC47-0C2B-4D09-AD1C-CEBA5F38EE22}"/>
              </a:ext>
            </a:extLst>
          </p:cNvPr>
          <p:cNvSpPr>
            <a:spLocks noGrp="1"/>
          </p:cNvSpPr>
          <p:nvPr>
            <p:ph type="sldNum" sz="quarter" idx="12"/>
          </p:nvPr>
        </p:nvSpPr>
        <p:spPr/>
        <p:txBody>
          <a:bodyPr/>
          <a:lstStyle>
            <a:lvl1pPr>
              <a:defRPr/>
            </a:lvl1pPr>
          </a:lstStyle>
          <a:p>
            <a:pPr>
              <a:defRPr/>
            </a:pPr>
            <a:fld id="{57BF1DAF-5D3E-4BC1-AF50-EC714407CD1A}" type="slidenum">
              <a:rPr lang="en-US" altLang="en-US"/>
              <a:pPr>
                <a:defRPr/>
              </a:pPr>
              <a:t>‹#›</a:t>
            </a:fld>
            <a:endParaRPr lang="en-US" altLang="en-US"/>
          </a:p>
        </p:txBody>
      </p:sp>
    </p:spTree>
    <p:extLst>
      <p:ext uri="{BB962C8B-B14F-4D97-AF65-F5344CB8AC3E}">
        <p14:creationId xmlns:p14="http://schemas.microsoft.com/office/powerpoint/2010/main" val="50574153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57F8CEC-46FF-4F71-A36B-D5F7680571FF}"/>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6" name="Footer Placeholder 4">
            <a:extLst>
              <a:ext uri="{FF2B5EF4-FFF2-40B4-BE49-F238E27FC236}">
                <a16:creationId xmlns:a16="http://schemas.microsoft.com/office/drawing/2014/main" id="{DE201E22-957A-4801-BC6E-854885B9AE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61CAE3-B9C5-477A-85B4-A01CA50F8861}"/>
              </a:ext>
            </a:extLst>
          </p:cNvPr>
          <p:cNvSpPr>
            <a:spLocks noGrp="1"/>
          </p:cNvSpPr>
          <p:nvPr>
            <p:ph type="sldNum" sz="quarter" idx="12"/>
          </p:nvPr>
        </p:nvSpPr>
        <p:spPr/>
        <p:txBody>
          <a:bodyPr/>
          <a:lstStyle>
            <a:lvl1pPr>
              <a:defRPr/>
            </a:lvl1pPr>
          </a:lstStyle>
          <a:p>
            <a:pPr>
              <a:defRPr/>
            </a:pPr>
            <a:fld id="{793FF71E-7D68-4CE9-9AE6-1D220F701791}" type="slidenum">
              <a:rPr lang="en-US" altLang="en-US"/>
              <a:pPr>
                <a:defRPr/>
              </a:pPr>
              <a:t>‹#›</a:t>
            </a:fld>
            <a:endParaRPr lang="en-US" altLang="en-US"/>
          </a:p>
        </p:txBody>
      </p:sp>
    </p:spTree>
    <p:extLst>
      <p:ext uri="{BB962C8B-B14F-4D97-AF65-F5344CB8AC3E}">
        <p14:creationId xmlns:p14="http://schemas.microsoft.com/office/powerpoint/2010/main" val="179427735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F6CF5-698D-405A-B4C0-FC988759DD2E}"/>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A8B2A641-43AE-45D2-8429-AD621B4068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79AA9A-3678-4458-8B1D-A3F90DBCF395}"/>
              </a:ext>
            </a:extLst>
          </p:cNvPr>
          <p:cNvSpPr>
            <a:spLocks noGrp="1"/>
          </p:cNvSpPr>
          <p:nvPr>
            <p:ph type="sldNum" sz="quarter" idx="12"/>
          </p:nvPr>
        </p:nvSpPr>
        <p:spPr/>
        <p:txBody>
          <a:bodyPr/>
          <a:lstStyle>
            <a:lvl1pPr>
              <a:defRPr/>
            </a:lvl1pPr>
          </a:lstStyle>
          <a:p>
            <a:pPr>
              <a:defRPr/>
            </a:pPr>
            <a:fld id="{EA710B2A-556B-4E57-A335-5DCB3EDB7711}" type="slidenum">
              <a:rPr lang="en-US" altLang="en-US"/>
              <a:pPr>
                <a:defRPr/>
              </a:pPr>
              <a:t>‹#›</a:t>
            </a:fld>
            <a:endParaRPr lang="en-US" altLang="en-US"/>
          </a:p>
        </p:txBody>
      </p:sp>
    </p:spTree>
    <p:extLst>
      <p:ext uri="{BB962C8B-B14F-4D97-AF65-F5344CB8AC3E}">
        <p14:creationId xmlns:p14="http://schemas.microsoft.com/office/powerpoint/2010/main" val="144139120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27231-4CB8-4BD5-939D-94EAE65F581B}"/>
              </a:ext>
            </a:extLst>
          </p:cNvPr>
          <p:cNvSpPr>
            <a:spLocks noGrp="1"/>
          </p:cNvSpPr>
          <p:nvPr>
            <p:ph type="dt" sz="half" idx="10"/>
          </p:nvPr>
        </p:nvSpPr>
        <p:spPr/>
        <p:txBody>
          <a:bodyPr/>
          <a:lstStyle>
            <a:lvl1pPr>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4143CEB3-67F1-492D-85B7-DE889653EE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A1A847-19E0-4C10-878E-17250279F2DC}"/>
              </a:ext>
            </a:extLst>
          </p:cNvPr>
          <p:cNvSpPr>
            <a:spLocks noGrp="1"/>
          </p:cNvSpPr>
          <p:nvPr>
            <p:ph type="sldNum" sz="quarter" idx="12"/>
          </p:nvPr>
        </p:nvSpPr>
        <p:spPr/>
        <p:txBody>
          <a:bodyPr/>
          <a:lstStyle>
            <a:lvl1pPr>
              <a:defRPr/>
            </a:lvl1pPr>
          </a:lstStyle>
          <a:p>
            <a:pPr>
              <a:defRPr/>
            </a:pPr>
            <a:fld id="{59EC3C6D-51E9-4688-81DF-FB8E3F235581}" type="slidenum">
              <a:rPr lang="en-US" altLang="en-US"/>
              <a:pPr>
                <a:defRPr/>
              </a:pPr>
              <a:t>‹#›</a:t>
            </a:fld>
            <a:endParaRPr lang="en-US" altLang="en-US"/>
          </a:p>
        </p:txBody>
      </p:sp>
    </p:spTree>
    <p:extLst>
      <p:ext uri="{BB962C8B-B14F-4D97-AF65-F5344CB8AC3E}">
        <p14:creationId xmlns:p14="http://schemas.microsoft.com/office/powerpoint/2010/main" val="173946291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a:extLst>
              <a:ext uri="{FF2B5EF4-FFF2-40B4-BE49-F238E27FC236}">
                <a16:creationId xmlns:a16="http://schemas.microsoft.com/office/drawing/2014/main" id="{C9F38BF5-E8C2-44C7-8B07-78AB85BE06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903970DB-AB36-4308-BBC7-BBF5A9524BE2}"/>
              </a:ext>
            </a:extLst>
          </p:cNvPr>
          <p:cNvSpPr>
            <a:spLocks noGrp="1"/>
          </p:cNvSpPr>
          <p:nvPr>
            <p:ph type="dt" sz="half" idx="10"/>
          </p:nvPr>
        </p:nvSpPr>
        <p:spPr>
          <a:xfrm>
            <a:off x="3816350" y="6508750"/>
            <a:ext cx="2133600" cy="365125"/>
          </a:xfrm>
          <a:prstGeom prst="rect">
            <a:avLst/>
          </a:prstGeom>
        </p:spPr>
        <p:txBody>
          <a:bodyPr/>
          <a:lstStyle>
            <a:lvl1pPr>
              <a:defRPr/>
            </a:lvl1pPr>
          </a:lstStyle>
          <a:p>
            <a:pPr>
              <a:defRPr/>
            </a:pPr>
            <a:fld id="{8A121397-9301-422A-923D-3A40557F7B37}" type="datetime1">
              <a:rPr lang="en-US"/>
              <a:pPr>
                <a:defRPr/>
              </a:pPr>
              <a:t>9/24/2023</a:t>
            </a:fld>
            <a:endParaRPr lang="en-US"/>
          </a:p>
        </p:txBody>
      </p:sp>
      <p:sp>
        <p:nvSpPr>
          <p:cNvPr id="7" name="Slide Number Placeholder 6">
            <a:extLst>
              <a:ext uri="{FF2B5EF4-FFF2-40B4-BE49-F238E27FC236}">
                <a16:creationId xmlns:a16="http://schemas.microsoft.com/office/drawing/2014/main" id="{C69C7C2D-3725-4062-91B4-77CFFEF69CC8}"/>
              </a:ext>
            </a:extLst>
          </p:cNvPr>
          <p:cNvSpPr>
            <a:spLocks noGrp="1"/>
          </p:cNvSpPr>
          <p:nvPr>
            <p:ph type="sldNum" sz="quarter" idx="11"/>
          </p:nvPr>
        </p:nvSpPr>
        <p:spPr/>
        <p:txBody>
          <a:bodyPr/>
          <a:lstStyle>
            <a:lvl1pPr>
              <a:defRPr/>
            </a:lvl1pPr>
          </a:lstStyle>
          <a:p>
            <a:pPr>
              <a:defRPr/>
            </a:pPr>
            <a:fld id="{1A9ED865-ADD3-4C2C-964B-014ED6A19381}" type="slidenum">
              <a:rPr lang="en-US" altLang="en-US"/>
              <a:pPr>
                <a:defRPr/>
              </a:pPr>
              <a:t>‹#›</a:t>
            </a:fld>
            <a:endParaRPr lang="en-US" altLang="en-US"/>
          </a:p>
        </p:txBody>
      </p:sp>
    </p:spTree>
    <p:extLst>
      <p:ext uri="{BB962C8B-B14F-4D97-AF65-F5344CB8AC3E}">
        <p14:creationId xmlns:p14="http://schemas.microsoft.com/office/powerpoint/2010/main" val="191300982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a:extLst>
              <a:ext uri="{FF2B5EF4-FFF2-40B4-BE49-F238E27FC236}">
                <a16:creationId xmlns:a16="http://schemas.microsoft.com/office/drawing/2014/main" id="{EF18EBF9-170E-438B-8E3B-78DA86DA6DC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51E6EB1F-C340-4C9A-B49A-52A17A84F675}"/>
              </a:ext>
            </a:extLst>
          </p:cNvPr>
          <p:cNvSpPr>
            <a:spLocks noGrp="1"/>
          </p:cNvSpPr>
          <p:nvPr>
            <p:ph type="dt" sz="half" idx="10"/>
          </p:nvPr>
        </p:nvSpPr>
        <p:spPr>
          <a:xfrm>
            <a:off x="3816350" y="6508750"/>
            <a:ext cx="2133600" cy="365125"/>
          </a:xfrm>
          <a:prstGeom prst="rect">
            <a:avLst/>
          </a:prstGeom>
        </p:spPr>
        <p:txBody>
          <a:bodyPr/>
          <a:lstStyle>
            <a:lvl1pPr>
              <a:defRPr/>
            </a:lvl1pPr>
          </a:lstStyle>
          <a:p>
            <a:pPr>
              <a:defRPr/>
            </a:pPr>
            <a:fld id="{438026F8-465F-4D4D-BBCA-3A5F6BF624FC}" type="datetime1">
              <a:rPr lang="en-US"/>
              <a:pPr>
                <a:defRPr/>
              </a:pPr>
              <a:t>9/24/2023</a:t>
            </a:fld>
            <a:endParaRPr lang="en-US"/>
          </a:p>
        </p:txBody>
      </p:sp>
      <p:sp>
        <p:nvSpPr>
          <p:cNvPr id="9" name="Slide Number Placeholder 8">
            <a:extLst>
              <a:ext uri="{FF2B5EF4-FFF2-40B4-BE49-F238E27FC236}">
                <a16:creationId xmlns:a16="http://schemas.microsoft.com/office/drawing/2014/main" id="{D2407624-01C0-4504-8675-173293078AE4}"/>
              </a:ext>
            </a:extLst>
          </p:cNvPr>
          <p:cNvSpPr>
            <a:spLocks noGrp="1"/>
          </p:cNvSpPr>
          <p:nvPr>
            <p:ph type="sldNum" sz="quarter" idx="11"/>
          </p:nvPr>
        </p:nvSpPr>
        <p:spPr/>
        <p:txBody>
          <a:bodyPr/>
          <a:lstStyle>
            <a:lvl1pPr>
              <a:defRPr/>
            </a:lvl1pPr>
          </a:lstStyle>
          <a:p>
            <a:pPr>
              <a:defRPr/>
            </a:pPr>
            <a:fld id="{C434B908-95A2-4F25-AADB-F257A95974DE}" type="slidenum">
              <a:rPr lang="en-US" altLang="en-US"/>
              <a:pPr>
                <a:defRPr/>
              </a:pPr>
              <a:t>‹#›</a:t>
            </a:fld>
            <a:endParaRPr lang="en-US" altLang="en-US"/>
          </a:p>
        </p:txBody>
      </p:sp>
    </p:spTree>
    <p:extLst>
      <p:ext uri="{BB962C8B-B14F-4D97-AF65-F5344CB8AC3E}">
        <p14:creationId xmlns:p14="http://schemas.microsoft.com/office/powerpoint/2010/main" val="84031600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a:extLst>
              <a:ext uri="{FF2B5EF4-FFF2-40B4-BE49-F238E27FC236}">
                <a16:creationId xmlns:a16="http://schemas.microsoft.com/office/drawing/2014/main" id="{10BBCBF4-3FE0-4E23-8AA3-874DDF579D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343810C4-92A8-4257-B8E6-AADD04C3D5B2}"/>
              </a:ext>
            </a:extLst>
          </p:cNvPr>
          <p:cNvSpPr>
            <a:spLocks noGrp="1"/>
          </p:cNvSpPr>
          <p:nvPr>
            <p:ph type="dt" sz="half" idx="10"/>
          </p:nvPr>
        </p:nvSpPr>
        <p:spPr>
          <a:xfrm>
            <a:off x="3816350" y="6508750"/>
            <a:ext cx="2133600" cy="365125"/>
          </a:xfrm>
          <a:prstGeom prst="rect">
            <a:avLst/>
          </a:prstGeom>
        </p:spPr>
        <p:txBody>
          <a:bodyPr/>
          <a:lstStyle>
            <a:lvl1pPr>
              <a:defRPr/>
            </a:lvl1pPr>
          </a:lstStyle>
          <a:p>
            <a:pPr>
              <a:defRPr/>
            </a:pPr>
            <a:fld id="{5F80D1E4-968F-438C-81FF-5775D8388901}" type="datetime1">
              <a:rPr lang="en-US"/>
              <a:pPr>
                <a:defRPr/>
              </a:pPr>
              <a:t>9/24/2023</a:t>
            </a:fld>
            <a:endParaRPr lang="en-US"/>
          </a:p>
        </p:txBody>
      </p:sp>
      <p:sp>
        <p:nvSpPr>
          <p:cNvPr id="5" name="Slide Number Placeholder 4">
            <a:extLst>
              <a:ext uri="{FF2B5EF4-FFF2-40B4-BE49-F238E27FC236}">
                <a16:creationId xmlns:a16="http://schemas.microsoft.com/office/drawing/2014/main" id="{49779B1D-ACA0-45D9-BF81-DFD434090B66}"/>
              </a:ext>
            </a:extLst>
          </p:cNvPr>
          <p:cNvSpPr>
            <a:spLocks noGrp="1"/>
          </p:cNvSpPr>
          <p:nvPr>
            <p:ph type="sldNum" sz="quarter" idx="11"/>
          </p:nvPr>
        </p:nvSpPr>
        <p:spPr/>
        <p:txBody>
          <a:bodyPr/>
          <a:lstStyle>
            <a:lvl1pPr>
              <a:defRPr/>
            </a:lvl1pPr>
          </a:lstStyle>
          <a:p>
            <a:pPr>
              <a:defRPr/>
            </a:pPr>
            <a:fld id="{5FF1EE47-A593-460B-8FFE-3F934DF6426A}" type="slidenum">
              <a:rPr lang="en-US" altLang="en-US"/>
              <a:pPr>
                <a:defRPr/>
              </a:pPr>
              <a:t>‹#›</a:t>
            </a:fld>
            <a:endParaRPr lang="en-US" altLang="en-US"/>
          </a:p>
        </p:txBody>
      </p:sp>
    </p:spTree>
    <p:extLst>
      <p:ext uri="{BB962C8B-B14F-4D97-AF65-F5344CB8AC3E}">
        <p14:creationId xmlns:p14="http://schemas.microsoft.com/office/powerpoint/2010/main" val="371290341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F58F8B-D252-40B6-AFCE-263376E56C5B}"/>
              </a:ext>
            </a:extLst>
          </p:cNvPr>
          <p:cNvSpPr>
            <a:spLocks noGrp="1"/>
          </p:cNvSpPr>
          <p:nvPr>
            <p:ph type="dt" sz="half" idx="10"/>
          </p:nvPr>
        </p:nvSpPr>
        <p:spPr>
          <a:xfrm>
            <a:off x="3816350" y="6508750"/>
            <a:ext cx="2133600" cy="365125"/>
          </a:xfrm>
          <a:prstGeom prst="rect">
            <a:avLst/>
          </a:prstGeom>
        </p:spPr>
        <p:txBody>
          <a:bodyPr/>
          <a:lstStyle>
            <a:lvl1pPr>
              <a:defRPr/>
            </a:lvl1pPr>
          </a:lstStyle>
          <a:p>
            <a:pPr>
              <a:defRPr/>
            </a:pPr>
            <a:fld id="{57915BBE-CC6B-489C-8DF0-25FA5070C756}" type="datetime1">
              <a:rPr lang="en-US"/>
              <a:pPr>
                <a:defRPr/>
              </a:pPr>
              <a:t>9/24/2023</a:t>
            </a:fld>
            <a:endParaRPr lang="en-US"/>
          </a:p>
        </p:txBody>
      </p:sp>
      <p:sp>
        <p:nvSpPr>
          <p:cNvPr id="3" name="Slide Number Placeholder 3">
            <a:extLst>
              <a:ext uri="{FF2B5EF4-FFF2-40B4-BE49-F238E27FC236}">
                <a16:creationId xmlns:a16="http://schemas.microsoft.com/office/drawing/2014/main" id="{B933978E-F189-4E94-82F5-2BBEA73D9984}"/>
              </a:ext>
            </a:extLst>
          </p:cNvPr>
          <p:cNvSpPr>
            <a:spLocks noGrp="1"/>
          </p:cNvSpPr>
          <p:nvPr>
            <p:ph type="sldNum" sz="quarter" idx="11"/>
          </p:nvPr>
        </p:nvSpPr>
        <p:spPr/>
        <p:txBody>
          <a:bodyPr/>
          <a:lstStyle>
            <a:lvl1pPr>
              <a:defRPr/>
            </a:lvl1pPr>
          </a:lstStyle>
          <a:p>
            <a:pPr>
              <a:defRPr/>
            </a:pPr>
            <a:fld id="{68A88867-2C5F-4D1C-8906-643137D2FF89}" type="slidenum">
              <a:rPr lang="en-US" altLang="en-US"/>
              <a:pPr>
                <a:defRPr/>
              </a:pPr>
              <a:t>‹#›</a:t>
            </a:fld>
            <a:endParaRPr lang="en-US" altLang="en-US"/>
          </a:p>
        </p:txBody>
      </p:sp>
    </p:spTree>
    <p:extLst>
      <p:ext uri="{BB962C8B-B14F-4D97-AF65-F5344CB8AC3E}">
        <p14:creationId xmlns:p14="http://schemas.microsoft.com/office/powerpoint/2010/main" val="247619658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79EAD71-775F-49EF-B84C-F44670DA3A84}"/>
              </a:ext>
            </a:extLst>
          </p:cNvPr>
          <p:cNvSpPr>
            <a:spLocks noGrp="1"/>
          </p:cNvSpPr>
          <p:nvPr>
            <p:ph type="dt" sz="half" idx="10"/>
          </p:nvPr>
        </p:nvSpPr>
        <p:spPr>
          <a:xfrm>
            <a:off x="3816350" y="6508750"/>
            <a:ext cx="2133600" cy="365125"/>
          </a:xfrm>
          <a:prstGeom prst="rect">
            <a:avLst/>
          </a:prstGeom>
        </p:spPr>
        <p:txBody>
          <a:bodyPr/>
          <a:lstStyle>
            <a:lvl1pPr>
              <a:defRPr/>
            </a:lvl1pPr>
          </a:lstStyle>
          <a:p>
            <a:pPr>
              <a:defRPr/>
            </a:pPr>
            <a:fld id="{3590C96B-5735-4D0E-8AAD-297669CFD5CD}" type="datetime1">
              <a:rPr lang="en-US"/>
              <a:pPr>
                <a:defRPr/>
              </a:pPr>
              <a:t>9/24/2023</a:t>
            </a:fld>
            <a:endParaRPr lang="en-US"/>
          </a:p>
        </p:txBody>
      </p:sp>
      <p:sp>
        <p:nvSpPr>
          <p:cNvPr id="6" name="Slide Number Placeholder 6">
            <a:extLst>
              <a:ext uri="{FF2B5EF4-FFF2-40B4-BE49-F238E27FC236}">
                <a16:creationId xmlns:a16="http://schemas.microsoft.com/office/drawing/2014/main" id="{97A72584-95D5-4A35-84F8-097D83A467E2}"/>
              </a:ext>
            </a:extLst>
          </p:cNvPr>
          <p:cNvSpPr>
            <a:spLocks noGrp="1"/>
          </p:cNvSpPr>
          <p:nvPr>
            <p:ph type="sldNum" sz="quarter" idx="11"/>
          </p:nvPr>
        </p:nvSpPr>
        <p:spPr/>
        <p:txBody>
          <a:bodyPr/>
          <a:lstStyle>
            <a:lvl1pPr>
              <a:defRPr/>
            </a:lvl1pPr>
          </a:lstStyle>
          <a:p>
            <a:pPr>
              <a:defRPr/>
            </a:pPr>
            <a:fld id="{B3FCC6B6-BCED-4C54-984D-29F8F41B380C}" type="slidenum">
              <a:rPr lang="en-US" altLang="en-US"/>
              <a:pPr>
                <a:defRPr/>
              </a:pPr>
              <a:t>‹#›</a:t>
            </a:fld>
            <a:endParaRPr lang="en-US" altLang="en-US"/>
          </a:p>
        </p:txBody>
      </p:sp>
    </p:spTree>
    <p:extLst>
      <p:ext uri="{BB962C8B-B14F-4D97-AF65-F5344CB8AC3E}">
        <p14:creationId xmlns:p14="http://schemas.microsoft.com/office/powerpoint/2010/main" val="109168578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822634A-9D3D-4C5F-9B1A-40281DBF5D4D}"/>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32E6DF22-4B0F-4406-B64A-193CB3A7C9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1D6173-DF82-4A63-99A2-EC286A365614}"/>
              </a:ext>
            </a:extLst>
          </p:cNvPr>
          <p:cNvSpPr>
            <a:spLocks noGrp="1"/>
          </p:cNvSpPr>
          <p:nvPr>
            <p:ph type="sldNum" sz="quarter" idx="12"/>
          </p:nvPr>
        </p:nvSpPr>
        <p:spPr/>
        <p:txBody>
          <a:bodyPr/>
          <a:lstStyle>
            <a:lvl1pPr>
              <a:defRPr/>
            </a:lvl1pPr>
          </a:lstStyle>
          <a:p>
            <a:pPr>
              <a:defRPr/>
            </a:pPr>
            <a:fld id="{4E97B7FE-F396-4957-AF81-75E36AD554D1}" type="slidenum">
              <a:rPr lang="en-US" altLang="en-US"/>
              <a:pPr>
                <a:defRPr/>
              </a:pPr>
              <a:t>‹#›</a:t>
            </a:fld>
            <a:endParaRPr lang="en-US" altLang="en-US"/>
          </a:p>
        </p:txBody>
      </p:sp>
    </p:spTree>
    <p:extLst>
      <p:ext uri="{BB962C8B-B14F-4D97-AF65-F5344CB8AC3E}">
        <p14:creationId xmlns:p14="http://schemas.microsoft.com/office/powerpoint/2010/main" val="203171146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BAEB5-F91D-4AD3-A696-1E2FA582C8CB}"/>
              </a:ext>
            </a:extLst>
          </p:cNvPr>
          <p:cNvSpPr>
            <a:spLocks noGrp="1"/>
          </p:cNvSpPr>
          <p:nvPr>
            <p:ph type="dt" sz="half" idx="10"/>
          </p:nvPr>
        </p:nvSpPr>
        <p:spPr/>
        <p:txBody>
          <a:bodyPr/>
          <a:lstStyle>
            <a:lvl1pPr>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EA4BAB45-DD6D-4B01-AE03-FBEFAB70F89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4224C3-C0FA-45FF-9862-DE9761587C36}"/>
              </a:ext>
            </a:extLst>
          </p:cNvPr>
          <p:cNvSpPr>
            <a:spLocks noGrp="1"/>
          </p:cNvSpPr>
          <p:nvPr>
            <p:ph type="sldNum" sz="quarter" idx="12"/>
          </p:nvPr>
        </p:nvSpPr>
        <p:spPr/>
        <p:txBody>
          <a:bodyPr/>
          <a:lstStyle>
            <a:lvl1pPr>
              <a:defRPr/>
            </a:lvl1pPr>
          </a:lstStyle>
          <a:p>
            <a:pPr>
              <a:defRPr/>
            </a:pPr>
            <a:fld id="{424B5B69-0BF3-4F17-AED0-EC7546DC6D2E}" type="slidenum">
              <a:rPr lang="en-US" altLang="en-US"/>
              <a:pPr>
                <a:defRPr/>
              </a:pPr>
              <a:t>‹#›</a:t>
            </a:fld>
            <a:endParaRPr lang="en-US" altLang="en-US"/>
          </a:p>
        </p:txBody>
      </p:sp>
    </p:spTree>
    <p:extLst>
      <p:ext uri="{BB962C8B-B14F-4D97-AF65-F5344CB8AC3E}">
        <p14:creationId xmlns:p14="http://schemas.microsoft.com/office/powerpoint/2010/main" val="203916272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Users/jaypointer/Desktop/Folio.png"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Folio.png" descr="/Users/jaypointer/Desktop/Folio.png">
            <a:extLst>
              <a:ext uri="{FF2B5EF4-FFF2-40B4-BE49-F238E27FC236}">
                <a16:creationId xmlns:a16="http://schemas.microsoft.com/office/drawing/2014/main" id="{0CDA24C9-8B7A-48B4-86C3-24D830BBE6EA}"/>
              </a:ext>
            </a:extLst>
          </p:cNvPr>
          <p:cNvPicPr>
            <a:picLocks noChangeAspect="1"/>
          </p:cNvPicPr>
          <p:nvPr userDrawn="1"/>
        </p:nvPicPr>
        <p:blipFill>
          <a:blip r:embed="rId9" r:link="rId10">
            <a:extLst>
              <a:ext uri="{28A0092B-C50C-407E-A947-70E740481C1C}">
                <a14:useLocalDpi xmlns:a14="http://schemas.microsoft.com/office/drawing/2010/main" val="0"/>
              </a:ext>
            </a:extLst>
          </a:blip>
          <a:srcRect/>
          <a:stretch>
            <a:fillRect/>
          </a:stretch>
        </p:blipFill>
        <p:spPr bwMode="auto">
          <a:xfrm>
            <a:off x="0" y="5807075"/>
            <a:ext cx="9167813"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BF9FB829-33C1-4703-BDAF-E0A311F1A72F}"/>
              </a:ext>
            </a:extLst>
          </p:cNvPr>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C2BBF4B7-7C9F-4F2F-969D-12D1B7B1E46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DBFA29C7-DC96-4B7E-B2A0-825F1D1D3624}"/>
              </a:ext>
            </a:extLst>
          </p:cNvPr>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rgbClr val="95B3D7"/>
                </a:solidFill>
                <a:latin typeface="Helvetica" panose="020B0604020202020204" pitchFamily="34" charset="0"/>
              </a:defRPr>
            </a:lvl1pPr>
          </a:lstStyle>
          <a:p>
            <a:pPr>
              <a:defRPr/>
            </a:pPr>
            <a:fld id="{EDCF4623-C97F-409E-8FCB-E6EDD3AE85A9}" type="slidenum">
              <a:rPr lang="en-US" altLang="en-US"/>
              <a:pPr>
                <a:defRPr/>
              </a:pPr>
              <a:t>‹#›</a:t>
            </a:fld>
            <a:endParaRPr lang="en-US" altLang="en-US"/>
          </a:p>
        </p:txBody>
      </p:sp>
      <p:pic>
        <p:nvPicPr>
          <p:cNvPr id="1030" name="Picture 9" descr="Prepared_For_Life_4K.png">
            <a:extLst>
              <a:ext uri="{FF2B5EF4-FFF2-40B4-BE49-F238E27FC236}">
                <a16:creationId xmlns:a16="http://schemas.microsoft.com/office/drawing/2014/main" id="{976D35B7-B4BB-4BFD-BE61-1DEA5069C5DA}"/>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926263" y="5961063"/>
            <a:ext cx="1074737"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a:extLst>
              <a:ext uri="{FF2B5EF4-FFF2-40B4-BE49-F238E27FC236}">
                <a16:creationId xmlns:a16="http://schemas.microsoft.com/office/drawing/2014/main" id="{B3144A71-97F2-4D5B-889E-1096551791DE}"/>
              </a:ext>
            </a:extLst>
          </p:cNvPr>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eaLnBrk="1" hangingPunct="1">
              <a:defRPr sz="800">
                <a:solidFill>
                  <a:srgbClr val="95B3D7"/>
                </a:solidFill>
                <a:latin typeface="Helvetica" pitchFamily="27" charset="0"/>
              </a:defRPr>
            </a:lvl1pPr>
          </a:lstStyle>
          <a:p>
            <a:pPr>
              <a:defRPr/>
            </a:pPr>
            <a:fld id="{50EBAA66-BEF8-486C-ABD1-9E4A58363503}" type="datetime1">
              <a:rPr lang="en-US"/>
              <a:pPr>
                <a:defRPr/>
              </a:pPr>
              <a:t>9/24/2023</a:t>
            </a:fld>
            <a:endParaRPr lang="en-US"/>
          </a:p>
        </p:txBody>
      </p:sp>
      <p:pic>
        <p:nvPicPr>
          <p:cNvPr id="1032" name="Picture 13" descr="AnnivGrStandard_White.png">
            <a:extLst>
              <a:ext uri="{FF2B5EF4-FFF2-40B4-BE49-F238E27FC236}">
                <a16:creationId xmlns:a16="http://schemas.microsoft.com/office/drawing/2014/main" id="{F8D92E6F-80C3-444C-A46F-3F407776C9E4}"/>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85738" y="6508750"/>
            <a:ext cx="183038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91" r:id="rId1"/>
    <p:sldLayoutId id="2147485592" r:id="rId2"/>
    <p:sldLayoutId id="2147485593" r:id="rId3"/>
    <p:sldLayoutId id="2147485594" r:id="rId4"/>
    <p:sldLayoutId id="2147485595" r:id="rId5"/>
    <p:sldLayoutId id="2147485596" r:id="rId6"/>
    <p:sldLayoutId id="2147485597" r:id="rId7"/>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hf hdr="0" ftr="0" dt="0"/>
  <p:txStyles>
    <p:titleStyle>
      <a:lvl1pPr algn="l" defTabSz="457200" rtl="0" eaLnBrk="0" fontAlgn="base" hangingPunct="0">
        <a:spcBef>
          <a:spcPct val="0"/>
        </a:spcBef>
        <a:spcAft>
          <a:spcPct val="0"/>
        </a:spcAft>
        <a:defRPr sz="3200" b="1" kern="1200">
          <a:solidFill>
            <a:srgbClr val="CF0031"/>
          </a:solidFill>
          <a:latin typeface="Helvetica"/>
          <a:ea typeface="ヒラギノ角ゴ Pro W3" charset="0"/>
          <a:cs typeface="ヒラギノ角ゴ Pro W3" charset="0"/>
        </a:defRPr>
      </a:lvl1pPr>
      <a:lvl2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005AA3"/>
          </a:solidFill>
          <a:latin typeface="Helvetica"/>
          <a:ea typeface="ヒラギノ角ゴ Pro W3" charset="0"/>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97F218B6-21B1-469C-A871-CD7B5818E46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3B68F2DB-C642-4430-98AF-44E444FB57C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F26C913-2D0A-47AC-B1C0-BE9CC64DE86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C02F72E0-CE7E-4D82-80CD-274F98E99658}" type="datetimeFigureOut">
              <a:rPr lang="en-US"/>
              <a:pPr>
                <a:defRPr/>
              </a:pPr>
              <a:t>9/24/2023</a:t>
            </a:fld>
            <a:endParaRPr lang="en-US"/>
          </a:p>
        </p:txBody>
      </p:sp>
      <p:sp>
        <p:nvSpPr>
          <p:cNvPr id="5" name="Footer Placeholder 4">
            <a:extLst>
              <a:ext uri="{FF2B5EF4-FFF2-40B4-BE49-F238E27FC236}">
                <a16:creationId xmlns:a16="http://schemas.microsoft.com/office/drawing/2014/main" id="{6CBAAC34-957B-4D34-AFAD-1E26264A294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B0C4DC3E-0722-4282-AC14-30E8ED90D29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BD710C8-6BF5-4E11-B5E8-5AB3989941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E852AE58-BCBF-47BD-A99D-FA529DBAA7C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12E40E00-67A5-4E58-A461-9AACBB18893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53702DC-4AE6-42B2-872E-D918BB5ECB2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804D2F99-D0D7-4BA5-99F7-65405C9BA693}" type="datetimeFigureOut">
              <a:rPr lang="en-US"/>
              <a:pPr>
                <a:defRPr/>
              </a:pPr>
              <a:t>9/24/2023</a:t>
            </a:fld>
            <a:endParaRPr lang="en-US"/>
          </a:p>
        </p:txBody>
      </p:sp>
      <p:sp>
        <p:nvSpPr>
          <p:cNvPr id="5" name="Footer Placeholder 4">
            <a:extLst>
              <a:ext uri="{FF2B5EF4-FFF2-40B4-BE49-F238E27FC236}">
                <a16:creationId xmlns:a16="http://schemas.microsoft.com/office/drawing/2014/main" id="{5B67B4E4-7AF2-4203-B18F-80A8E95B76B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BCA3DD8-51AA-41BE-B5B0-B19F8D95950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0C57C1E-BEFF-40B0-8CF4-34E6B94C33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580" r:id="rId1"/>
    <p:sldLayoutId id="2147485581" r:id="rId2"/>
    <p:sldLayoutId id="2147485582" r:id="rId3"/>
    <p:sldLayoutId id="2147485583" r:id="rId4"/>
    <p:sldLayoutId id="2147485584" r:id="rId5"/>
    <p:sldLayoutId id="2147485585" r:id="rId6"/>
    <p:sldLayoutId id="2147485586" r:id="rId7"/>
    <p:sldLayoutId id="2147485587" r:id="rId8"/>
    <p:sldLayoutId id="2147485588" r:id="rId9"/>
    <p:sldLayoutId id="2147485589" r:id="rId10"/>
    <p:sldLayoutId id="2147485590" r:id="rId11"/>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ropbox.com/request/lZ6XXjgmioEpM5rrmm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7D43F4D-2C5E-45A7-86BC-3DA7D6D09818}"/>
              </a:ext>
            </a:extLst>
          </p:cNvPr>
          <p:cNvSpPr>
            <a:spLocks noGrp="1"/>
          </p:cNvSpPr>
          <p:nvPr>
            <p:ph type="title"/>
          </p:nvPr>
        </p:nvSpPr>
        <p:spPr>
          <a:xfrm>
            <a:off x="2743200" y="1651000"/>
            <a:ext cx="5730240" cy="2109788"/>
          </a:xfrm>
        </p:spPr>
        <p:txBody>
          <a:bodyPr/>
          <a:lstStyle/>
          <a:p>
            <a:r>
              <a:rPr lang="en-US" altLang="en-US" dirty="0">
                <a:ea typeface="ヒラギノ角ゴ Pro W3"/>
              </a:rPr>
              <a:t>Rechartering in </a:t>
            </a:r>
            <a:r>
              <a:rPr lang="en-US" altLang="en-US" dirty="0" err="1">
                <a:ea typeface="ヒラギノ角ゴ Pro W3"/>
              </a:rPr>
              <a:t>W.D</a:t>
            </a:r>
            <a:r>
              <a:rPr lang="en-US" altLang="en-US" dirty="0">
                <a:ea typeface="ヒラギノ角ゴ Pro W3"/>
              </a:rPr>
              <a:t>. Boyce Council 2023</a:t>
            </a:r>
            <a:br>
              <a:rPr lang="en-US" altLang="en-US" dirty="0">
                <a:ea typeface="ヒラギノ角ゴ Pro W3"/>
              </a:rPr>
            </a:br>
            <a:r>
              <a:rPr lang="en-US" altLang="en-US" dirty="0">
                <a:ea typeface="ヒラギノ角ゴ Pro W3"/>
              </a:rPr>
              <a:t>(for 2024 membership)</a:t>
            </a:r>
          </a:p>
        </p:txBody>
      </p:sp>
      <p:sp>
        <p:nvSpPr>
          <p:cNvPr id="13315" name="Slide Number Placeholder 3">
            <a:extLst>
              <a:ext uri="{FF2B5EF4-FFF2-40B4-BE49-F238E27FC236}">
                <a16:creationId xmlns:a16="http://schemas.microsoft.com/office/drawing/2014/main" id="{E620E6C2-146F-4787-BA28-0B3BB3AE02F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sz="2400">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a:spcBef>
                <a:spcPct val="0"/>
              </a:spcBef>
              <a:buFontTx/>
              <a:buNone/>
            </a:pPr>
            <a:fld id="{32C1108D-7598-4B47-93B8-05E650B4082E}" type="slidenum">
              <a:rPr lang="en-US" altLang="en-US" sz="1000" smtClean="0">
                <a:solidFill>
                  <a:srgbClr val="95B3D7"/>
                </a:solidFill>
              </a:rPr>
              <a:pPr>
                <a:spcBef>
                  <a:spcPct val="0"/>
                </a:spcBef>
                <a:buFontTx/>
                <a:buNone/>
              </a:pPr>
              <a:t>1</a:t>
            </a:fld>
            <a:endParaRPr lang="en-US" altLang="en-US" sz="1000">
              <a:solidFill>
                <a:srgbClr val="95B3D7"/>
              </a:solidFill>
            </a:endParaRPr>
          </a:p>
        </p:txBody>
      </p:sp>
      <p:sp>
        <p:nvSpPr>
          <p:cNvPr id="13316" name="Slide Number Placeholder 3">
            <a:extLst>
              <a:ext uri="{FF2B5EF4-FFF2-40B4-BE49-F238E27FC236}">
                <a16:creationId xmlns:a16="http://schemas.microsoft.com/office/drawing/2014/main" id="{2DECB39A-A685-4C4D-805C-1C7E96F20060}"/>
              </a:ext>
            </a:extLst>
          </p:cNvPr>
          <p:cNvSpPr txBox="1">
            <a:spLocks/>
          </p:cNvSpPr>
          <p:nvPr/>
        </p:nvSpPr>
        <p:spPr bwMode="auto">
          <a:xfrm>
            <a:off x="8839200" y="6661150"/>
            <a:ext cx="4127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sz="2400">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algn="r" eaLnBrk="1" hangingPunct="1">
              <a:spcBef>
                <a:spcPct val="0"/>
              </a:spcBef>
              <a:buFontTx/>
              <a:buNone/>
            </a:pPr>
            <a:fld id="{C84CE002-B19E-4AF7-9B95-6448956B2A58}" type="slidenum">
              <a:rPr lang="en-US" altLang="en-US" sz="1000">
                <a:solidFill>
                  <a:srgbClr val="95B3D7"/>
                </a:solidFill>
              </a:rPr>
              <a:pPr algn="r" eaLnBrk="1" hangingPunct="1">
                <a:spcBef>
                  <a:spcPct val="0"/>
                </a:spcBef>
                <a:buFontTx/>
                <a:buNone/>
              </a:pPr>
              <a:t>1</a:t>
            </a:fld>
            <a:endParaRPr lang="en-US" altLang="en-US" sz="1000">
              <a:solidFill>
                <a:srgbClr val="95B3D7"/>
              </a:solidFill>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5C66F-3DDD-4879-8A72-1B6F97C224A9}"/>
              </a:ext>
            </a:extLst>
          </p:cNvPr>
          <p:cNvSpPr>
            <a:spLocks noGrp="1"/>
          </p:cNvSpPr>
          <p:nvPr>
            <p:ph type="title"/>
          </p:nvPr>
        </p:nvSpPr>
        <p:spPr>
          <a:xfrm>
            <a:off x="1566863" y="274638"/>
            <a:ext cx="7043737" cy="1143000"/>
          </a:xfrm>
        </p:spPr>
        <p:txBody>
          <a:bodyPr wrap="square" anchor="ctr">
            <a:normAutofit/>
          </a:bodyPr>
          <a:lstStyle/>
          <a:p>
            <a:r>
              <a:rPr lang="en-US" dirty="0"/>
              <a:t>ACCESS</a:t>
            </a:r>
          </a:p>
        </p:txBody>
      </p:sp>
      <p:sp>
        <p:nvSpPr>
          <p:cNvPr id="7" name="Slide Number Placeholder 6">
            <a:extLst>
              <a:ext uri="{FF2B5EF4-FFF2-40B4-BE49-F238E27FC236}">
                <a16:creationId xmlns:a16="http://schemas.microsoft.com/office/drawing/2014/main" id="{96AE558E-1998-43FE-9B3A-3C0FAE4CE7A0}"/>
              </a:ext>
            </a:extLst>
          </p:cNvPr>
          <p:cNvSpPr>
            <a:spLocks noGrp="1"/>
          </p:cNvSpPr>
          <p:nvPr>
            <p:ph type="sldNum" sz="quarter" idx="10"/>
          </p:nvPr>
        </p:nvSpPr>
        <p:spPr>
          <a:xfrm>
            <a:off x="8686800" y="6508750"/>
            <a:ext cx="412750" cy="365125"/>
          </a:xfrm>
        </p:spPr>
        <p:txBody>
          <a:bodyPr wrap="square" anchor="ctr">
            <a:normAutofit/>
          </a:bodyPr>
          <a:lstStyle/>
          <a:p>
            <a:pPr>
              <a:spcAft>
                <a:spcPts val="600"/>
              </a:spcAft>
              <a:defRPr/>
            </a:pPr>
            <a:fld id="{C434B908-95A2-4F25-AADB-F257A95974DE}" type="slidenum">
              <a:rPr lang="en-US" altLang="en-US" smtClean="0"/>
              <a:pPr>
                <a:spcAft>
                  <a:spcPts val="600"/>
                </a:spcAft>
                <a:defRPr/>
              </a:pPr>
              <a:t>10</a:t>
            </a:fld>
            <a:endParaRPr lang="en-US" altLang="en-US"/>
          </a:p>
        </p:txBody>
      </p:sp>
      <p:graphicFrame>
        <p:nvGraphicFramePr>
          <p:cNvPr id="14" name="Content Placeholder 2">
            <a:extLst>
              <a:ext uri="{FF2B5EF4-FFF2-40B4-BE49-F238E27FC236}">
                <a16:creationId xmlns:a16="http://schemas.microsoft.com/office/drawing/2014/main" id="{6C22B4A9-6B4F-45AC-B90F-F0B17268EADA}"/>
              </a:ext>
            </a:extLst>
          </p:cNvPr>
          <p:cNvGraphicFramePr>
            <a:graphicFrameLocks noGrp="1"/>
          </p:cNvGraphicFramePr>
          <p:nvPr>
            <p:ph idx="1"/>
            <p:extLst>
              <p:ext uri="{D42A27DB-BD31-4B8C-83A1-F6EECF244321}">
                <p14:modId xmlns:p14="http://schemas.microsoft.com/office/powerpoint/2010/main" val="22941672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075263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DE44-6D3B-4B27-A803-07E06AAF2BB7}"/>
              </a:ext>
            </a:extLst>
          </p:cNvPr>
          <p:cNvSpPr>
            <a:spLocks noGrp="1"/>
          </p:cNvSpPr>
          <p:nvPr>
            <p:ph type="title"/>
          </p:nvPr>
        </p:nvSpPr>
        <p:spPr/>
        <p:txBody>
          <a:bodyPr/>
          <a:lstStyle/>
          <a:p>
            <a:r>
              <a:rPr lang="en-US" dirty="0"/>
              <a:t>USER’S GUIDE / FAQ</a:t>
            </a:r>
          </a:p>
        </p:txBody>
      </p:sp>
      <p:sp>
        <p:nvSpPr>
          <p:cNvPr id="3" name="Content Placeholder 2">
            <a:extLst>
              <a:ext uri="{FF2B5EF4-FFF2-40B4-BE49-F238E27FC236}">
                <a16:creationId xmlns:a16="http://schemas.microsoft.com/office/drawing/2014/main" id="{3ED024DB-1979-431A-AA1B-B9530A8D553A}"/>
              </a:ext>
            </a:extLst>
          </p:cNvPr>
          <p:cNvSpPr>
            <a:spLocks noGrp="1"/>
          </p:cNvSpPr>
          <p:nvPr>
            <p:ph idx="1"/>
          </p:nvPr>
        </p:nvSpPr>
        <p:spPr/>
        <p:txBody>
          <a:bodyPr/>
          <a:lstStyle/>
          <a:p>
            <a:r>
              <a:rPr lang="en-US" dirty="0"/>
              <a:t>We are not providing a copy of the User’s Guide and Frequently Asked Questions (FAQs) in the WD Boyce recharter packet this year, we recommend you check out the website for the most up to date version along with videos for guidance. </a:t>
            </a:r>
          </a:p>
          <a:p>
            <a:endParaRPr lang="en-US" dirty="0"/>
          </a:p>
          <a:p>
            <a:r>
              <a:rPr lang="en-US" dirty="0"/>
              <a:t>https://www.scouting.org/commissioners/internet-rechartering/</a:t>
            </a:r>
          </a:p>
        </p:txBody>
      </p:sp>
      <p:sp>
        <p:nvSpPr>
          <p:cNvPr id="4" name="Slide Number Placeholder 3">
            <a:extLst>
              <a:ext uri="{FF2B5EF4-FFF2-40B4-BE49-F238E27FC236}">
                <a16:creationId xmlns:a16="http://schemas.microsoft.com/office/drawing/2014/main" id="{11C42971-AE20-45C1-9D12-1B5B6F8AFDA2}"/>
              </a:ext>
            </a:extLst>
          </p:cNvPr>
          <p:cNvSpPr>
            <a:spLocks noGrp="1"/>
          </p:cNvSpPr>
          <p:nvPr>
            <p:ph type="sldNum" sz="quarter" idx="10"/>
          </p:nvPr>
        </p:nvSpPr>
        <p:spPr/>
        <p:txBody>
          <a:bodyPr/>
          <a:lstStyle/>
          <a:p>
            <a:pPr>
              <a:defRPr/>
            </a:pPr>
            <a:fld id="{9986A7E7-7C18-4C96-89A6-A47B9FC4E6E2}" type="slidenum">
              <a:rPr lang="en-US" altLang="en-US" smtClean="0"/>
              <a:pPr>
                <a:defRPr/>
              </a:pPr>
              <a:t>11</a:t>
            </a:fld>
            <a:endParaRPr lang="en-US" altLang="en-US"/>
          </a:p>
        </p:txBody>
      </p:sp>
    </p:spTree>
    <p:extLst>
      <p:ext uri="{BB962C8B-B14F-4D97-AF65-F5344CB8AC3E}">
        <p14:creationId xmlns:p14="http://schemas.microsoft.com/office/powerpoint/2010/main" val="302208137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9D5C-7283-41ED-B4B8-61DDD8A32E7D}"/>
              </a:ext>
            </a:extLst>
          </p:cNvPr>
          <p:cNvSpPr>
            <a:spLocks noGrp="1"/>
          </p:cNvSpPr>
          <p:nvPr>
            <p:ph type="title"/>
          </p:nvPr>
        </p:nvSpPr>
        <p:spPr>
          <a:xfrm>
            <a:off x="1566863" y="274638"/>
            <a:ext cx="7043737" cy="1143000"/>
          </a:xfrm>
        </p:spPr>
        <p:txBody>
          <a:bodyPr wrap="square" anchor="ctr">
            <a:normAutofit/>
          </a:bodyPr>
          <a:lstStyle/>
          <a:p>
            <a:r>
              <a:rPr lang="en-US" altLang="en-US"/>
              <a:t>WD BOYCE RECHARTER PACKET</a:t>
            </a:r>
            <a:endParaRPr lang="en-US" dirty="0"/>
          </a:p>
        </p:txBody>
      </p:sp>
      <p:sp>
        <p:nvSpPr>
          <p:cNvPr id="4" name="Slide Number Placeholder 3">
            <a:extLst>
              <a:ext uri="{FF2B5EF4-FFF2-40B4-BE49-F238E27FC236}">
                <a16:creationId xmlns:a16="http://schemas.microsoft.com/office/drawing/2014/main" id="{11D07D1B-3E79-429E-BAD2-6813C72FE603}"/>
              </a:ext>
            </a:extLst>
          </p:cNvPr>
          <p:cNvSpPr>
            <a:spLocks noGrp="1"/>
          </p:cNvSpPr>
          <p:nvPr>
            <p:ph type="sldNum" sz="quarter" idx="11"/>
          </p:nvPr>
        </p:nvSpPr>
        <p:spPr>
          <a:xfrm>
            <a:off x="8686800" y="6508750"/>
            <a:ext cx="412750" cy="365125"/>
          </a:xfrm>
        </p:spPr>
        <p:txBody>
          <a:bodyPr wrap="square" anchor="ctr">
            <a:normAutofit/>
          </a:bodyPr>
          <a:lstStyle/>
          <a:p>
            <a:pPr>
              <a:spcAft>
                <a:spcPts val="600"/>
              </a:spcAft>
              <a:defRPr/>
            </a:pPr>
            <a:fld id="{9986A7E7-7C18-4C96-89A6-A47B9FC4E6E2}" type="slidenum">
              <a:rPr lang="en-US" altLang="en-US" smtClean="0"/>
              <a:pPr>
                <a:spcAft>
                  <a:spcPts val="600"/>
                </a:spcAft>
                <a:defRPr/>
              </a:pPr>
              <a:t>12</a:t>
            </a:fld>
            <a:endParaRPr lang="en-US" altLang="en-US"/>
          </a:p>
        </p:txBody>
      </p:sp>
      <p:graphicFrame>
        <p:nvGraphicFramePr>
          <p:cNvPr id="6" name="Content Placeholder 2">
            <a:extLst>
              <a:ext uri="{FF2B5EF4-FFF2-40B4-BE49-F238E27FC236}">
                <a16:creationId xmlns:a16="http://schemas.microsoft.com/office/drawing/2014/main" id="{3C0D5966-AF3A-4056-9908-4B0BAA4F7580}"/>
              </a:ext>
            </a:extLst>
          </p:cNvPr>
          <p:cNvGraphicFramePr>
            <a:graphicFrameLocks noGrp="1"/>
          </p:cNvGraphicFramePr>
          <p:nvPr>
            <p:ph sz="half" idx="2"/>
            <p:extLst>
              <p:ext uri="{D42A27DB-BD31-4B8C-83A1-F6EECF244321}">
                <p14:modId xmlns:p14="http://schemas.microsoft.com/office/powerpoint/2010/main" val="890565444"/>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ED69FDDB-B3F5-451B-43A2-D2DED61C95CB}"/>
              </a:ext>
            </a:extLst>
          </p:cNvPr>
          <p:cNvSpPr>
            <a:spLocks noGrp="1"/>
          </p:cNvSpPr>
          <p:nvPr>
            <p:ph sz="half" idx="1"/>
          </p:nvPr>
        </p:nvSpPr>
        <p:spPr/>
        <p:txBody>
          <a:bodyPr/>
          <a:lstStyle/>
          <a:p>
            <a:endParaRPr lang="en-US" dirty="0"/>
          </a:p>
        </p:txBody>
      </p:sp>
      <p:pic>
        <p:nvPicPr>
          <p:cNvPr id="8" name="Picture 7">
            <a:extLst>
              <a:ext uri="{FF2B5EF4-FFF2-40B4-BE49-F238E27FC236}">
                <a16:creationId xmlns:a16="http://schemas.microsoft.com/office/drawing/2014/main" id="{C8ED2A47-572F-573F-98AB-2FFE21679D3C}"/>
              </a:ext>
            </a:extLst>
          </p:cNvPr>
          <p:cNvPicPr>
            <a:picLocks noChangeAspect="1"/>
          </p:cNvPicPr>
          <p:nvPr/>
        </p:nvPicPr>
        <p:blipFill>
          <a:blip r:embed="rId8"/>
          <a:stretch>
            <a:fillRect/>
          </a:stretch>
        </p:blipFill>
        <p:spPr>
          <a:xfrm>
            <a:off x="0" y="2772507"/>
            <a:ext cx="4572000" cy="1496371"/>
          </a:xfrm>
          <a:prstGeom prst="rect">
            <a:avLst/>
          </a:prstGeom>
        </p:spPr>
      </p:pic>
    </p:spTree>
    <p:extLst>
      <p:ext uri="{BB962C8B-B14F-4D97-AF65-F5344CB8AC3E}">
        <p14:creationId xmlns:p14="http://schemas.microsoft.com/office/powerpoint/2010/main" val="193993069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2CE98-044C-440A-9B85-829B56147762}"/>
              </a:ext>
            </a:extLst>
          </p:cNvPr>
          <p:cNvSpPr>
            <a:spLocks noGrp="1"/>
          </p:cNvSpPr>
          <p:nvPr>
            <p:ph type="title"/>
          </p:nvPr>
        </p:nvSpPr>
        <p:spPr/>
        <p:txBody>
          <a:bodyPr/>
          <a:lstStyle/>
          <a:p>
            <a:r>
              <a:rPr lang="en-US" dirty="0"/>
              <a:t>ITEMS REQUIRED FOR SUBMITTAL(outside of IR 2.0)</a:t>
            </a:r>
          </a:p>
        </p:txBody>
      </p:sp>
      <p:sp>
        <p:nvSpPr>
          <p:cNvPr id="3" name="Content Placeholder 2">
            <a:extLst>
              <a:ext uri="{FF2B5EF4-FFF2-40B4-BE49-F238E27FC236}">
                <a16:creationId xmlns:a16="http://schemas.microsoft.com/office/drawing/2014/main" id="{BC6AAFC8-04FD-4B85-B3FB-B1A501D2035D}"/>
              </a:ext>
            </a:extLst>
          </p:cNvPr>
          <p:cNvSpPr>
            <a:spLocks noGrp="1"/>
          </p:cNvSpPr>
          <p:nvPr>
            <p:ph idx="1"/>
          </p:nvPr>
        </p:nvSpPr>
        <p:spPr/>
        <p:txBody>
          <a:bodyPr/>
          <a:lstStyle/>
          <a:p>
            <a:r>
              <a:rPr lang="en-US" dirty="0"/>
              <a:t>Annual Charter Agreement – organized by District</a:t>
            </a:r>
          </a:p>
          <a:p>
            <a:r>
              <a:rPr lang="en-US" dirty="0"/>
              <a:t>Unit Account Authorization Form</a:t>
            </a:r>
          </a:p>
          <a:p>
            <a:pPr lvl="1"/>
            <a:r>
              <a:rPr lang="en-US" dirty="0"/>
              <a:t>Fillable PDF</a:t>
            </a:r>
          </a:p>
          <a:p>
            <a:pPr lvl="1"/>
            <a:r>
              <a:rPr lang="en-US" dirty="0"/>
              <a:t>Submit only if changes are needed – add more pages if needed</a:t>
            </a:r>
          </a:p>
          <a:p>
            <a:pPr lvl="1"/>
            <a:r>
              <a:rPr lang="en-US" dirty="0"/>
              <a:t>Signature is intended to be Committee Chairperson, but can be any of the traditional Key-3</a:t>
            </a:r>
          </a:p>
          <a:p>
            <a:r>
              <a:rPr lang="en-US" dirty="0"/>
              <a:t>Journey to Excellence</a:t>
            </a:r>
          </a:p>
          <a:p>
            <a:pPr lvl="1"/>
            <a:r>
              <a:rPr lang="en-US" dirty="0"/>
              <a:t>Print only what you need for your unit type. </a:t>
            </a:r>
          </a:p>
          <a:p>
            <a:pPr lvl="1"/>
            <a:r>
              <a:rPr lang="en-US" dirty="0"/>
              <a:t>Consider reviewing as a Committee</a:t>
            </a:r>
          </a:p>
          <a:p>
            <a:pPr lvl="1"/>
            <a:r>
              <a:rPr lang="en-US" dirty="0"/>
              <a:t>If you submit without your Commissioner Signature it will be routed to your District Commissioner for review and signature.</a:t>
            </a:r>
          </a:p>
        </p:txBody>
      </p:sp>
      <p:sp>
        <p:nvSpPr>
          <p:cNvPr id="4" name="Slide Number Placeholder 3">
            <a:extLst>
              <a:ext uri="{FF2B5EF4-FFF2-40B4-BE49-F238E27FC236}">
                <a16:creationId xmlns:a16="http://schemas.microsoft.com/office/drawing/2014/main" id="{AF696191-EF70-43C8-82CA-679E99F78038}"/>
              </a:ext>
            </a:extLst>
          </p:cNvPr>
          <p:cNvSpPr>
            <a:spLocks noGrp="1"/>
          </p:cNvSpPr>
          <p:nvPr>
            <p:ph type="sldNum" sz="quarter" idx="10"/>
          </p:nvPr>
        </p:nvSpPr>
        <p:spPr/>
        <p:txBody>
          <a:bodyPr/>
          <a:lstStyle/>
          <a:p>
            <a:pPr>
              <a:defRPr/>
            </a:pPr>
            <a:fld id="{9986A7E7-7C18-4C96-89A6-A47B9FC4E6E2}" type="slidenum">
              <a:rPr lang="en-US" altLang="en-US" smtClean="0"/>
              <a:pPr>
                <a:defRPr/>
              </a:pPr>
              <a:t>13</a:t>
            </a:fld>
            <a:endParaRPr lang="en-US" altLang="en-US"/>
          </a:p>
        </p:txBody>
      </p:sp>
    </p:spTree>
    <p:extLst>
      <p:ext uri="{BB962C8B-B14F-4D97-AF65-F5344CB8AC3E}">
        <p14:creationId xmlns:p14="http://schemas.microsoft.com/office/powerpoint/2010/main" val="170983539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641F-662C-4589-B734-CBF87349E18D}"/>
              </a:ext>
            </a:extLst>
          </p:cNvPr>
          <p:cNvSpPr>
            <a:spLocks noGrp="1"/>
          </p:cNvSpPr>
          <p:nvPr>
            <p:ph type="title"/>
          </p:nvPr>
        </p:nvSpPr>
        <p:spPr/>
        <p:txBody>
          <a:bodyPr/>
          <a:lstStyle/>
          <a:p>
            <a:r>
              <a:rPr lang="en-US" dirty="0"/>
              <a:t>ITEMS ON THE WEBSITE FOR </a:t>
            </a:r>
            <a:r>
              <a:rPr lang="en-US" u="sng" dirty="0"/>
              <a:t>YOUR</a:t>
            </a:r>
            <a:r>
              <a:rPr lang="en-US" dirty="0"/>
              <a:t> SUPPORT</a:t>
            </a:r>
          </a:p>
        </p:txBody>
      </p:sp>
      <p:sp>
        <p:nvSpPr>
          <p:cNvPr id="3" name="Content Placeholder 2">
            <a:extLst>
              <a:ext uri="{FF2B5EF4-FFF2-40B4-BE49-F238E27FC236}">
                <a16:creationId xmlns:a16="http://schemas.microsoft.com/office/drawing/2014/main" id="{81E7E4B2-9018-4C20-A72D-448C2333664C}"/>
              </a:ext>
            </a:extLst>
          </p:cNvPr>
          <p:cNvSpPr>
            <a:spLocks noGrp="1"/>
          </p:cNvSpPr>
          <p:nvPr>
            <p:ph idx="1"/>
          </p:nvPr>
        </p:nvSpPr>
        <p:spPr/>
        <p:txBody>
          <a:bodyPr/>
          <a:lstStyle/>
          <a:p>
            <a:r>
              <a:rPr lang="en-US" dirty="0"/>
              <a:t>Contact list</a:t>
            </a:r>
          </a:p>
          <a:p>
            <a:r>
              <a:rPr lang="en-US" dirty="0"/>
              <a:t>Minimum Adult Leader Position Numbers</a:t>
            </a:r>
          </a:p>
          <a:p>
            <a:pPr lvl="1"/>
            <a:r>
              <a:rPr lang="en-US" dirty="0"/>
              <a:t>Auto Calculated in IR 2.0, but this will help you plan</a:t>
            </a:r>
          </a:p>
          <a:p>
            <a:r>
              <a:rPr lang="en-US" dirty="0"/>
              <a:t>Position Code List</a:t>
            </a:r>
          </a:p>
          <a:p>
            <a:pPr lvl="1"/>
            <a:r>
              <a:rPr lang="en-US" dirty="0"/>
              <a:t>If you cannot remember the 2-digit code for a position while filling out an application, here is a handy resource</a:t>
            </a:r>
          </a:p>
          <a:p>
            <a:r>
              <a:rPr lang="en-US" dirty="0"/>
              <a:t>Guides</a:t>
            </a:r>
          </a:p>
          <a:p>
            <a:pPr lvl="1"/>
            <a:r>
              <a:rPr lang="en-US" dirty="0"/>
              <a:t>How to assign a Key 3 Delegate</a:t>
            </a:r>
          </a:p>
          <a:p>
            <a:pPr lvl="1"/>
            <a:r>
              <a:rPr lang="en-US" dirty="0"/>
              <a:t>Scanning using a Smart device</a:t>
            </a:r>
          </a:p>
          <a:p>
            <a:pPr lvl="1"/>
            <a:r>
              <a:rPr lang="en-US" dirty="0"/>
              <a:t>Multiple-ID-Merge</a:t>
            </a:r>
          </a:p>
          <a:p>
            <a:pPr lvl="1"/>
            <a:endParaRPr lang="en-US" dirty="0"/>
          </a:p>
        </p:txBody>
      </p:sp>
      <p:sp>
        <p:nvSpPr>
          <p:cNvPr id="4" name="Slide Number Placeholder 3">
            <a:extLst>
              <a:ext uri="{FF2B5EF4-FFF2-40B4-BE49-F238E27FC236}">
                <a16:creationId xmlns:a16="http://schemas.microsoft.com/office/drawing/2014/main" id="{9480EF01-273B-4D04-9543-8CA54F7A80B8}"/>
              </a:ext>
            </a:extLst>
          </p:cNvPr>
          <p:cNvSpPr>
            <a:spLocks noGrp="1"/>
          </p:cNvSpPr>
          <p:nvPr>
            <p:ph type="sldNum" sz="quarter" idx="10"/>
          </p:nvPr>
        </p:nvSpPr>
        <p:spPr/>
        <p:txBody>
          <a:bodyPr/>
          <a:lstStyle/>
          <a:p>
            <a:pPr>
              <a:defRPr/>
            </a:pPr>
            <a:fld id="{9986A7E7-7C18-4C96-89A6-A47B9FC4E6E2}" type="slidenum">
              <a:rPr lang="en-US" altLang="en-US" smtClean="0"/>
              <a:pPr>
                <a:defRPr/>
              </a:pPr>
              <a:t>14</a:t>
            </a:fld>
            <a:endParaRPr lang="en-US" altLang="en-US"/>
          </a:p>
        </p:txBody>
      </p:sp>
    </p:spTree>
    <p:extLst>
      <p:ext uri="{BB962C8B-B14F-4D97-AF65-F5344CB8AC3E}">
        <p14:creationId xmlns:p14="http://schemas.microsoft.com/office/powerpoint/2010/main" val="153229580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0DA6-AC63-4526-80B2-A66241FA9616}"/>
              </a:ext>
            </a:extLst>
          </p:cNvPr>
          <p:cNvSpPr>
            <a:spLocks noGrp="1"/>
          </p:cNvSpPr>
          <p:nvPr>
            <p:ph type="title"/>
          </p:nvPr>
        </p:nvSpPr>
        <p:spPr/>
        <p:txBody>
          <a:bodyPr/>
          <a:lstStyle/>
          <a:p>
            <a:r>
              <a:rPr lang="en-US" dirty="0"/>
              <a:t>SUBMITTAL OPTIONS FOR ITEMS </a:t>
            </a:r>
            <a:r>
              <a:rPr lang="en-US" u="sng" dirty="0"/>
              <a:t>NOT</a:t>
            </a:r>
            <a:r>
              <a:rPr lang="en-US" dirty="0"/>
              <a:t> IN IR 2.0</a:t>
            </a:r>
          </a:p>
        </p:txBody>
      </p:sp>
      <p:sp>
        <p:nvSpPr>
          <p:cNvPr id="3" name="Content Placeholder 2">
            <a:extLst>
              <a:ext uri="{FF2B5EF4-FFF2-40B4-BE49-F238E27FC236}">
                <a16:creationId xmlns:a16="http://schemas.microsoft.com/office/drawing/2014/main" id="{8833CC2A-D521-40C0-AF21-4CE0CE17966E}"/>
              </a:ext>
            </a:extLst>
          </p:cNvPr>
          <p:cNvSpPr>
            <a:spLocks noGrp="1"/>
          </p:cNvSpPr>
          <p:nvPr>
            <p:ph idx="1"/>
          </p:nvPr>
        </p:nvSpPr>
        <p:spPr/>
        <p:txBody>
          <a:bodyPr/>
          <a:lstStyle/>
          <a:p>
            <a:r>
              <a:rPr lang="en-US" sz="2000" dirty="0"/>
              <a:t>Items associated with a person; Application, CBC, or YPT certificate </a:t>
            </a:r>
            <a:r>
              <a:rPr lang="en-US" sz="2000" u="sng" dirty="0"/>
              <a:t>must be submitted in IR 2.0.</a:t>
            </a:r>
          </a:p>
          <a:p>
            <a:pPr lvl="1"/>
            <a:r>
              <a:rPr lang="en-US" sz="1800" dirty="0"/>
              <a:t>Either scan as a packet or ZIP multiple files when uploading</a:t>
            </a:r>
          </a:p>
          <a:p>
            <a:pPr lvl="1"/>
            <a:r>
              <a:rPr lang="en-US" sz="1800" dirty="0"/>
              <a:t>If your unit takes on-line applications, we HIGHLY suggest you do that to speed up processing (Invite them through IR 2.0)</a:t>
            </a:r>
          </a:p>
          <a:p>
            <a:r>
              <a:rPr lang="en-US" sz="2000" dirty="0"/>
              <a:t>Your PRIMARY means to submit copies not included in IR 2.0 is this </a:t>
            </a:r>
            <a:r>
              <a:rPr lang="en-US" sz="2000" dirty="0">
                <a:hlinkClick r:id="rId3"/>
              </a:rPr>
              <a:t>Secure Portal</a:t>
            </a:r>
            <a:r>
              <a:rPr lang="en-US" sz="2000" dirty="0"/>
              <a:t>.  This is also available in the Recharter Packet.</a:t>
            </a:r>
          </a:p>
          <a:p>
            <a:pPr lvl="1"/>
            <a:r>
              <a:rPr lang="en-US" sz="1800" dirty="0"/>
              <a:t>This is the FASTEST way to deliver materials to the Registrar.</a:t>
            </a:r>
          </a:p>
          <a:p>
            <a:pPr lvl="1"/>
            <a:r>
              <a:rPr lang="en-US" sz="1800" dirty="0"/>
              <a:t>Include your 4-digit unit number in the title of ALL documents submitted. </a:t>
            </a:r>
          </a:p>
          <a:p>
            <a:r>
              <a:rPr lang="en-US" sz="2000" dirty="0"/>
              <a:t>You can also provide hard copies to your Commissioner, District Commissioner, District Executive, or drop them off at the office (This is NOT PREFFERED AS DOCUMENTS CAN BE LOST)</a:t>
            </a:r>
          </a:p>
          <a:p>
            <a:endParaRPr lang="en-US" sz="2000" dirty="0"/>
          </a:p>
        </p:txBody>
      </p:sp>
      <p:sp>
        <p:nvSpPr>
          <p:cNvPr id="4" name="Slide Number Placeholder 3">
            <a:extLst>
              <a:ext uri="{FF2B5EF4-FFF2-40B4-BE49-F238E27FC236}">
                <a16:creationId xmlns:a16="http://schemas.microsoft.com/office/drawing/2014/main" id="{2C2DF634-72A1-4B1A-A523-E621D9B1BB16}"/>
              </a:ext>
            </a:extLst>
          </p:cNvPr>
          <p:cNvSpPr>
            <a:spLocks noGrp="1"/>
          </p:cNvSpPr>
          <p:nvPr>
            <p:ph type="sldNum" sz="quarter" idx="10"/>
          </p:nvPr>
        </p:nvSpPr>
        <p:spPr/>
        <p:txBody>
          <a:bodyPr/>
          <a:lstStyle/>
          <a:p>
            <a:pPr>
              <a:defRPr/>
            </a:pPr>
            <a:fld id="{9986A7E7-7C18-4C96-89A6-A47B9FC4E6E2}" type="slidenum">
              <a:rPr lang="en-US" altLang="en-US" smtClean="0"/>
              <a:pPr>
                <a:defRPr/>
              </a:pPr>
              <a:t>15</a:t>
            </a:fld>
            <a:endParaRPr lang="en-US" altLang="en-US"/>
          </a:p>
        </p:txBody>
      </p:sp>
    </p:spTree>
    <p:extLst>
      <p:ext uri="{BB962C8B-B14F-4D97-AF65-F5344CB8AC3E}">
        <p14:creationId xmlns:p14="http://schemas.microsoft.com/office/powerpoint/2010/main" val="220605070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1801-980C-4AA8-AAFF-7BE2B5A55A80}"/>
              </a:ext>
            </a:extLst>
          </p:cNvPr>
          <p:cNvSpPr>
            <a:spLocks noGrp="1"/>
          </p:cNvSpPr>
          <p:nvPr>
            <p:ph type="title"/>
          </p:nvPr>
        </p:nvSpPr>
        <p:spPr/>
        <p:txBody>
          <a:bodyPr/>
          <a:lstStyle/>
          <a:p>
            <a:r>
              <a:rPr lang="en-US" dirty="0"/>
              <a:t>PAYMENT OPTIONS</a:t>
            </a:r>
          </a:p>
        </p:txBody>
      </p:sp>
      <p:sp>
        <p:nvSpPr>
          <p:cNvPr id="3" name="Content Placeholder 2">
            <a:extLst>
              <a:ext uri="{FF2B5EF4-FFF2-40B4-BE49-F238E27FC236}">
                <a16:creationId xmlns:a16="http://schemas.microsoft.com/office/drawing/2014/main" id="{F70D3F22-0FAD-4F93-BEF1-8661AD75EBAA}"/>
              </a:ext>
            </a:extLst>
          </p:cNvPr>
          <p:cNvSpPr>
            <a:spLocks noGrp="1"/>
          </p:cNvSpPr>
          <p:nvPr>
            <p:ph idx="1"/>
          </p:nvPr>
        </p:nvSpPr>
        <p:spPr/>
        <p:txBody>
          <a:bodyPr/>
          <a:lstStyle/>
          <a:p>
            <a:r>
              <a:rPr lang="en-US" dirty="0"/>
              <a:t>Internet Recharter 2.0 will ask you select your payment method – Credit Card on-line, e-Check, or Pay at council.  </a:t>
            </a:r>
          </a:p>
          <a:p>
            <a:r>
              <a:rPr lang="en-US" dirty="0">
                <a:highlight>
                  <a:srgbClr val="FFFF00"/>
                </a:highlight>
              </a:rPr>
              <a:t>If you plan on paying by check, </a:t>
            </a:r>
            <a:r>
              <a:rPr lang="en-US" u="sng" dirty="0">
                <a:highlight>
                  <a:srgbClr val="FFFF00"/>
                </a:highlight>
              </a:rPr>
              <a:t>we encourage you to use the E-Check feature in IR 2.0. </a:t>
            </a:r>
            <a:r>
              <a:rPr lang="en-US" dirty="0">
                <a:highlight>
                  <a:srgbClr val="FFFF00"/>
                </a:highlight>
              </a:rPr>
              <a:t>This does have a flat $1 fee payable by the unit, but it ensures receipts/payments are not misplaced between people/offices.  </a:t>
            </a:r>
          </a:p>
          <a:p>
            <a:r>
              <a:rPr lang="en-US" dirty="0"/>
              <a:t>If you select Pay at Council, you can drop off a check, call to inform use of an account, or call a service center with a Debit Card over the phone. </a:t>
            </a:r>
          </a:p>
        </p:txBody>
      </p:sp>
      <p:sp>
        <p:nvSpPr>
          <p:cNvPr id="4" name="Slide Number Placeholder 3">
            <a:extLst>
              <a:ext uri="{FF2B5EF4-FFF2-40B4-BE49-F238E27FC236}">
                <a16:creationId xmlns:a16="http://schemas.microsoft.com/office/drawing/2014/main" id="{9F7242D8-70D7-4D9E-9090-9E32C114AB1A}"/>
              </a:ext>
            </a:extLst>
          </p:cNvPr>
          <p:cNvSpPr>
            <a:spLocks noGrp="1"/>
          </p:cNvSpPr>
          <p:nvPr>
            <p:ph type="sldNum" sz="quarter" idx="10"/>
          </p:nvPr>
        </p:nvSpPr>
        <p:spPr/>
        <p:txBody>
          <a:bodyPr/>
          <a:lstStyle/>
          <a:p>
            <a:pPr>
              <a:defRPr/>
            </a:pPr>
            <a:fld id="{9986A7E7-7C18-4C96-89A6-A47B9FC4E6E2}" type="slidenum">
              <a:rPr lang="en-US" altLang="en-US" smtClean="0"/>
              <a:pPr>
                <a:defRPr/>
              </a:pPr>
              <a:t>16</a:t>
            </a:fld>
            <a:endParaRPr lang="en-US" altLang="en-US"/>
          </a:p>
        </p:txBody>
      </p:sp>
    </p:spTree>
    <p:extLst>
      <p:ext uri="{BB962C8B-B14F-4D97-AF65-F5344CB8AC3E}">
        <p14:creationId xmlns:p14="http://schemas.microsoft.com/office/powerpoint/2010/main" val="9982020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94C0C-4B7E-4C24-9A4D-C8FB676604BF}"/>
              </a:ext>
            </a:extLst>
          </p:cNvPr>
          <p:cNvSpPr>
            <a:spLocks noGrp="1"/>
          </p:cNvSpPr>
          <p:nvPr>
            <p:ph type="title"/>
          </p:nvPr>
        </p:nvSpPr>
        <p:spPr>
          <a:xfrm>
            <a:off x="2742599" y="1650331"/>
            <a:ext cx="4755880" cy="2110257"/>
          </a:xfrm>
        </p:spPr>
        <p:txBody>
          <a:bodyPr wrap="square" anchor="ctr">
            <a:normAutofit/>
          </a:bodyPr>
          <a:lstStyle/>
          <a:p>
            <a:r>
              <a:rPr lang="en-US" dirty="0"/>
              <a:t>Thank you for your attention – QUESTIONS?</a:t>
            </a:r>
          </a:p>
        </p:txBody>
      </p:sp>
      <p:sp>
        <p:nvSpPr>
          <p:cNvPr id="4" name="Slide Number Placeholder 3">
            <a:extLst>
              <a:ext uri="{FF2B5EF4-FFF2-40B4-BE49-F238E27FC236}">
                <a16:creationId xmlns:a16="http://schemas.microsoft.com/office/drawing/2014/main" id="{944FB1F9-3130-40BA-A1D6-1940DD891CA8}"/>
              </a:ext>
            </a:extLst>
          </p:cNvPr>
          <p:cNvSpPr>
            <a:spLocks noGrp="1"/>
          </p:cNvSpPr>
          <p:nvPr>
            <p:ph type="sldNum" sz="quarter" idx="10"/>
          </p:nvPr>
        </p:nvSpPr>
        <p:spPr>
          <a:xfrm>
            <a:off x="8686800" y="6508750"/>
            <a:ext cx="412750" cy="365125"/>
          </a:xfrm>
        </p:spPr>
        <p:txBody>
          <a:bodyPr wrap="square" anchor="ctr">
            <a:normAutofit/>
          </a:bodyPr>
          <a:lstStyle/>
          <a:p>
            <a:pPr>
              <a:spcAft>
                <a:spcPts val="600"/>
              </a:spcAft>
              <a:defRPr/>
            </a:pPr>
            <a:fld id="{9986A7E7-7C18-4C96-89A6-A47B9FC4E6E2}" type="slidenum">
              <a:rPr lang="en-US" altLang="en-US" smtClean="0"/>
              <a:pPr>
                <a:spcAft>
                  <a:spcPts val="600"/>
                </a:spcAft>
                <a:defRPr/>
              </a:pPr>
              <a:t>17</a:t>
            </a:fld>
            <a:endParaRPr lang="en-US" altLang="en-US"/>
          </a:p>
        </p:txBody>
      </p:sp>
    </p:spTree>
    <p:extLst>
      <p:ext uri="{BB962C8B-B14F-4D97-AF65-F5344CB8AC3E}">
        <p14:creationId xmlns:p14="http://schemas.microsoft.com/office/powerpoint/2010/main" val="426856577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721DCA3-75E5-4CAF-8320-8A9A9D68D27C}"/>
              </a:ext>
            </a:extLst>
          </p:cNvPr>
          <p:cNvSpPr>
            <a:spLocks noGrp="1"/>
          </p:cNvSpPr>
          <p:nvPr>
            <p:ph type="title"/>
          </p:nvPr>
        </p:nvSpPr>
        <p:spPr/>
        <p:txBody>
          <a:bodyPr/>
          <a:lstStyle/>
          <a:p>
            <a:r>
              <a:rPr lang="en-US" altLang="en-US" dirty="0">
                <a:latin typeface="Helvetica" panose="020B0604020202020204" pitchFamily="34" charset="0"/>
                <a:ea typeface="ヒラギノ角ゴ Pro W3" charset="-128"/>
              </a:rPr>
              <a:t>AGENDA</a:t>
            </a:r>
          </a:p>
        </p:txBody>
      </p:sp>
      <p:sp>
        <p:nvSpPr>
          <p:cNvPr id="14339" name="Content Placeholder 2">
            <a:extLst>
              <a:ext uri="{FF2B5EF4-FFF2-40B4-BE49-F238E27FC236}">
                <a16:creationId xmlns:a16="http://schemas.microsoft.com/office/drawing/2014/main" id="{D8F518EC-9298-4325-9832-D6CF4F4C7F5A}"/>
              </a:ext>
            </a:extLst>
          </p:cNvPr>
          <p:cNvSpPr>
            <a:spLocks noGrp="1"/>
          </p:cNvSpPr>
          <p:nvPr>
            <p:ph idx="1"/>
          </p:nvPr>
        </p:nvSpPr>
        <p:spPr/>
        <p:txBody>
          <a:bodyPr/>
          <a:lstStyle/>
          <a:p>
            <a:r>
              <a:rPr lang="en-US" altLang="en-US" dirty="0">
                <a:ea typeface="ヒラギノ角ゴ Pro W3"/>
              </a:rPr>
              <a:t>National Roundtable material/video</a:t>
            </a:r>
          </a:p>
          <a:p>
            <a:r>
              <a:rPr lang="en-US" altLang="en-US" dirty="0">
                <a:ea typeface="ヒラギノ角ゴ Pro W3"/>
              </a:rPr>
              <a:t>Process changes for 2023 &amp; 2024</a:t>
            </a:r>
          </a:p>
          <a:p>
            <a:r>
              <a:rPr lang="en-US" altLang="en-US" dirty="0">
                <a:ea typeface="ヒラギノ角ゴ Pro W3"/>
              </a:rPr>
              <a:t>Recharter Timetable</a:t>
            </a:r>
          </a:p>
          <a:p>
            <a:r>
              <a:rPr lang="en-US" altLang="en-US" b="1" dirty="0">
                <a:ea typeface="ヒラギノ角ゴ Pro W3"/>
              </a:rPr>
              <a:t>Internet Recharter 2.0 Basics</a:t>
            </a:r>
          </a:p>
          <a:p>
            <a:r>
              <a:rPr lang="en-US" altLang="en-US" dirty="0">
                <a:ea typeface="ヒラギノ角ゴ Pro W3"/>
              </a:rPr>
              <a:t>WD Boyce Recharter Packet</a:t>
            </a:r>
          </a:p>
          <a:p>
            <a:pPr lvl="1"/>
            <a:r>
              <a:rPr lang="en-US" altLang="en-US" b="1" dirty="0">
                <a:ea typeface="ヒラギノ角ゴ Pro W3"/>
              </a:rPr>
              <a:t>Location</a:t>
            </a:r>
          </a:p>
          <a:p>
            <a:pPr lvl="1"/>
            <a:r>
              <a:rPr lang="en-US" altLang="en-US" b="1" dirty="0">
                <a:ea typeface="ヒラギノ角ゴ Pro W3"/>
              </a:rPr>
              <a:t>Content</a:t>
            </a:r>
          </a:p>
          <a:p>
            <a:r>
              <a:rPr lang="en-US" altLang="en-US" dirty="0">
                <a:ea typeface="ヒラギノ角ゴ Pro W3"/>
              </a:rPr>
              <a:t>Payment Options</a:t>
            </a:r>
            <a:endParaRPr lang="en-US" altLang="en-US" b="1" dirty="0">
              <a:ea typeface="ヒラギノ角ゴ Pro W3"/>
            </a:endParaRPr>
          </a:p>
          <a:p>
            <a:r>
              <a:rPr lang="en-US" altLang="en-US" dirty="0">
                <a:latin typeface="Helvetica" panose="020B0604020202020204" pitchFamily="34" charset="0"/>
                <a:ea typeface="ヒラギノ角ゴ Pro W3"/>
              </a:rPr>
              <a:t>Recharter Ready</a:t>
            </a:r>
            <a:endParaRPr lang="en-US" altLang="en-US" dirty="0">
              <a:latin typeface="Helvetica" panose="020B0604020202020204" pitchFamily="34" charset="0"/>
              <a:ea typeface="ヒラギノ角ゴ Pro W3" charset="-128"/>
            </a:endParaRPr>
          </a:p>
          <a:p>
            <a:endParaRPr lang="en-US" altLang="en-US" dirty="0">
              <a:latin typeface="Helvetica" panose="020B0604020202020204" pitchFamily="34" charset="0"/>
              <a:ea typeface="ヒラギノ角ゴ Pro W3" charset="-128"/>
            </a:endParaRPr>
          </a:p>
          <a:p>
            <a:endParaRPr lang="en-US" altLang="en-US" dirty="0">
              <a:latin typeface="Helvetica" panose="020B0604020202020204" pitchFamily="34" charset="0"/>
              <a:ea typeface="ヒラギノ角ゴ Pro W3" charset="-128"/>
            </a:endParaRPr>
          </a:p>
        </p:txBody>
      </p:sp>
      <p:sp>
        <p:nvSpPr>
          <p:cNvPr id="14340" name="Slide Number Placeholder 3">
            <a:extLst>
              <a:ext uri="{FF2B5EF4-FFF2-40B4-BE49-F238E27FC236}">
                <a16:creationId xmlns:a16="http://schemas.microsoft.com/office/drawing/2014/main" id="{8F22E739-7C5B-41F9-ABBF-394A32977B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b="1">
                <a:solidFill>
                  <a:srgbClr val="005AA3"/>
                </a:solidFill>
                <a:latin typeface="Helvetica" panose="020B0604020202020204" pitchFamily="34" charset="0"/>
                <a:ea typeface="ヒラギノ角ゴ Pro W3" charset="-128"/>
              </a:defRPr>
            </a:lvl1pPr>
            <a:lvl2pPr marL="742950" indent="-285750">
              <a:spcBef>
                <a:spcPct val="20000"/>
              </a:spcBef>
              <a:buFont typeface="Arial" panose="020B0604020202020204" pitchFamily="34" charset="0"/>
              <a:buChar char="–"/>
              <a:defRPr sz="2000">
                <a:solidFill>
                  <a:srgbClr val="005AA3"/>
                </a:solidFill>
                <a:latin typeface="Helvetica" panose="020B0604020202020204" pitchFamily="34" charset="0"/>
                <a:ea typeface="ヒラギノ角ゴ Pro W3" charset="-128"/>
              </a:defRPr>
            </a:lvl2pPr>
            <a:lvl3pPr marL="1143000" indent="-228600">
              <a:spcBef>
                <a:spcPct val="20000"/>
              </a:spcBef>
              <a:buFont typeface="Arial" panose="020B0604020202020204" pitchFamily="34" charset="0"/>
              <a:buChar char="•"/>
              <a:defRPr sz="2400">
                <a:solidFill>
                  <a:srgbClr val="005AA3"/>
                </a:solidFill>
                <a:latin typeface="Helvetica" panose="020B0604020202020204" pitchFamily="34" charset="0"/>
                <a:ea typeface="ヒラギノ角ゴ Pro W3" charset="-128"/>
              </a:defRPr>
            </a:lvl3pPr>
            <a:lvl4pPr marL="1600200" indent="-228600">
              <a:spcBef>
                <a:spcPct val="20000"/>
              </a:spcBef>
              <a:buFont typeface="Arial" panose="020B0604020202020204" pitchFamily="34" charset="0"/>
              <a:buChar char="–"/>
              <a:defRPr sz="1400" b="1" i="1">
                <a:solidFill>
                  <a:srgbClr val="CF0031"/>
                </a:solidFill>
                <a:latin typeface="Helvetica" panose="020B0604020202020204" pitchFamily="34" charset="0"/>
                <a:ea typeface="ヒラギノ角ゴ Pro W3" charset="-128"/>
              </a:defRPr>
            </a:lvl4pPr>
            <a:lvl5pPr marL="2057400" indent="-228600">
              <a:spcBef>
                <a:spcPct val="20000"/>
              </a:spcBef>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ヒラギノ角ゴ Pro W3" charset="-128"/>
              </a:defRPr>
            </a:lvl9pPr>
          </a:lstStyle>
          <a:p>
            <a:pPr>
              <a:spcBef>
                <a:spcPct val="0"/>
              </a:spcBef>
              <a:buFontTx/>
              <a:buNone/>
            </a:pPr>
            <a:fld id="{570EBC35-650A-4201-AF92-6F11C20E5376}" type="slidenum">
              <a:rPr lang="en-US" altLang="en-US" sz="1000" smtClean="0">
                <a:solidFill>
                  <a:srgbClr val="95B3D7"/>
                </a:solidFill>
              </a:rPr>
              <a:pPr>
                <a:spcBef>
                  <a:spcPct val="0"/>
                </a:spcBef>
                <a:buFontTx/>
                <a:buNone/>
              </a:pPr>
              <a:t>2</a:t>
            </a:fld>
            <a:endParaRPr lang="en-US" altLang="en-US" sz="1000">
              <a:solidFill>
                <a:srgbClr val="95B3D7"/>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D6F2-A19F-EED9-1688-888551F114D4}"/>
              </a:ext>
            </a:extLst>
          </p:cNvPr>
          <p:cNvSpPr>
            <a:spLocks noGrp="1"/>
          </p:cNvSpPr>
          <p:nvPr>
            <p:ph type="title"/>
          </p:nvPr>
        </p:nvSpPr>
        <p:spPr/>
        <p:txBody>
          <a:bodyPr/>
          <a:lstStyle/>
          <a:p>
            <a:r>
              <a:rPr lang="en-US" dirty="0"/>
              <a:t>National Roundtable Material</a:t>
            </a:r>
          </a:p>
        </p:txBody>
      </p:sp>
      <p:sp>
        <p:nvSpPr>
          <p:cNvPr id="3" name="Content Placeholder 2">
            <a:extLst>
              <a:ext uri="{FF2B5EF4-FFF2-40B4-BE49-F238E27FC236}">
                <a16:creationId xmlns:a16="http://schemas.microsoft.com/office/drawing/2014/main" id="{4E553F60-87F0-F233-E410-9C9769C88FFC}"/>
              </a:ext>
            </a:extLst>
          </p:cNvPr>
          <p:cNvSpPr>
            <a:spLocks noGrp="1"/>
          </p:cNvSpPr>
          <p:nvPr>
            <p:ph idx="1"/>
          </p:nvPr>
        </p:nvSpPr>
        <p:spPr/>
        <p:txBody>
          <a:bodyPr/>
          <a:lstStyle/>
          <a:p>
            <a:r>
              <a:rPr lang="en-US" dirty="0"/>
              <a:t>This is the Intro Video for Internet Recharter for the current year.  Lots of valuable updates have been made.  Please review this in detail. </a:t>
            </a:r>
          </a:p>
          <a:p>
            <a:endParaRPr lang="en-US" dirty="0"/>
          </a:p>
          <a:p>
            <a:r>
              <a:rPr lang="en-US" dirty="0"/>
              <a:t>https://vimeo.com/745174402</a:t>
            </a:r>
          </a:p>
        </p:txBody>
      </p:sp>
      <p:sp>
        <p:nvSpPr>
          <p:cNvPr id="4" name="Slide Number Placeholder 3">
            <a:extLst>
              <a:ext uri="{FF2B5EF4-FFF2-40B4-BE49-F238E27FC236}">
                <a16:creationId xmlns:a16="http://schemas.microsoft.com/office/drawing/2014/main" id="{9C27C3D5-8792-BA68-4DCE-42DAF8AC25E3}"/>
              </a:ext>
            </a:extLst>
          </p:cNvPr>
          <p:cNvSpPr>
            <a:spLocks noGrp="1"/>
          </p:cNvSpPr>
          <p:nvPr>
            <p:ph type="sldNum" sz="quarter" idx="10"/>
          </p:nvPr>
        </p:nvSpPr>
        <p:spPr/>
        <p:txBody>
          <a:bodyPr/>
          <a:lstStyle/>
          <a:p>
            <a:pPr>
              <a:defRPr/>
            </a:pPr>
            <a:fld id="{9986A7E7-7C18-4C96-89A6-A47B9FC4E6E2}" type="slidenum">
              <a:rPr lang="en-US" altLang="en-US" smtClean="0"/>
              <a:pPr>
                <a:defRPr/>
              </a:pPr>
              <a:t>3</a:t>
            </a:fld>
            <a:endParaRPr lang="en-US" altLang="en-US"/>
          </a:p>
        </p:txBody>
      </p:sp>
    </p:spTree>
    <p:extLst>
      <p:ext uri="{BB962C8B-B14F-4D97-AF65-F5344CB8AC3E}">
        <p14:creationId xmlns:p14="http://schemas.microsoft.com/office/powerpoint/2010/main" val="282072389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67E7-17A7-BA88-D23E-BDFBCB6BB796}"/>
              </a:ext>
            </a:extLst>
          </p:cNvPr>
          <p:cNvSpPr>
            <a:spLocks noGrp="1"/>
          </p:cNvSpPr>
          <p:nvPr>
            <p:ph type="title"/>
          </p:nvPr>
        </p:nvSpPr>
        <p:spPr/>
        <p:txBody>
          <a:bodyPr/>
          <a:lstStyle/>
          <a:p>
            <a:r>
              <a:rPr lang="en-US" dirty="0"/>
              <a:t>Process Changes</a:t>
            </a:r>
          </a:p>
        </p:txBody>
      </p:sp>
      <p:sp>
        <p:nvSpPr>
          <p:cNvPr id="3" name="Content Placeholder 2">
            <a:extLst>
              <a:ext uri="{FF2B5EF4-FFF2-40B4-BE49-F238E27FC236}">
                <a16:creationId xmlns:a16="http://schemas.microsoft.com/office/drawing/2014/main" id="{65343E8A-7E39-CC67-C7B4-661FC62C2A23}"/>
              </a:ext>
            </a:extLst>
          </p:cNvPr>
          <p:cNvSpPr>
            <a:spLocks noGrp="1"/>
          </p:cNvSpPr>
          <p:nvPr>
            <p:ph idx="1"/>
          </p:nvPr>
        </p:nvSpPr>
        <p:spPr/>
        <p:txBody>
          <a:bodyPr/>
          <a:lstStyle/>
          <a:p>
            <a:r>
              <a:rPr lang="en-US" dirty="0"/>
              <a:t>URGENT – Please ensure every member rechartered has a viable email in the system.</a:t>
            </a:r>
          </a:p>
          <a:p>
            <a:pPr lvl="1"/>
            <a:r>
              <a:rPr lang="en-US" dirty="0"/>
              <a:t>Necessary for Anniversary communications for renewal</a:t>
            </a:r>
          </a:p>
          <a:p>
            <a:pPr lvl="1"/>
            <a:r>
              <a:rPr lang="en-US" dirty="0"/>
              <a:t>If we do this right, Recharter next year (2024 for 2025 membership) will be minimal</a:t>
            </a:r>
          </a:p>
          <a:p>
            <a:endParaRPr lang="en-US" dirty="0"/>
          </a:p>
          <a:p>
            <a:r>
              <a:rPr lang="en-US" dirty="0"/>
              <a:t>This year, the Annual Charter Agreement signed by the Institution Head, COR and Com Chair will be ushered by your District’s Key 3.  Units may be contacted to help set up face-to-face meetings to obtain signatures. </a:t>
            </a:r>
          </a:p>
        </p:txBody>
      </p:sp>
      <p:sp>
        <p:nvSpPr>
          <p:cNvPr id="4" name="Slide Number Placeholder 3">
            <a:extLst>
              <a:ext uri="{FF2B5EF4-FFF2-40B4-BE49-F238E27FC236}">
                <a16:creationId xmlns:a16="http://schemas.microsoft.com/office/drawing/2014/main" id="{48110929-EC21-1B07-8F54-55475FF26E27}"/>
              </a:ext>
            </a:extLst>
          </p:cNvPr>
          <p:cNvSpPr>
            <a:spLocks noGrp="1"/>
          </p:cNvSpPr>
          <p:nvPr>
            <p:ph type="sldNum" sz="quarter" idx="10"/>
          </p:nvPr>
        </p:nvSpPr>
        <p:spPr/>
        <p:txBody>
          <a:bodyPr/>
          <a:lstStyle/>
          <a:p>
            <a:pPr>
              <a:defRPr/>
            </a:pPr>
            <a:fld id="{9986A7E7-7C18-4C96-89A6-A47B9FC4E6E2}" type="slidenum">
              <a:rPr lang="en-US" altLang="en-US" smtClean="0"/>
              <a:pPr>
                <a:defRPr/>
              </a:pPr>
              <a:t>4</a:t>
            </a:fld>
            <a:endParaRPr lang="en-US" altLang="en-US"/>
          </a:p>
        </p:txBody>
      </p:sp>
    </p:spTree>
    <p:extLst>
      <p:ext uri="{BB962C8B-B14F-4D97-AF65-F5344CB8AC3E}">
        <p14:creationId xmlns:p14="http://schemas.microsoft.com/office/powerpoint/2010/main" val="215755444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31C04-2231-40D3-9F91-CF365592D0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482F70AF-E3B9-4C9D-93B1-D6038B4B2B95}"/>
              </a:ext>
            </a:extLst>
          </p:cNvPr>
          <p:cNvSpPr>
            <a:spLocks noGrp="1"/>
          </p:cNvSpPr>
          <p:nvPr>
            <p:ph idx="1"/>
          </p:nvPr>
        </p:nvSpPr>
        <p:spPr/>
        <p:txBody>
          <a:bodyPr/>
          <a:lstStyle/>
          <a:p>
            <a:r>
              <a:rPr lang="en-US" dirty="0"/>
              <a:t>Recharter is due into the Council on or before </a:t>
            </a:r>
            <a:r>
              <a:rPr lang="en-US" sz="2800" dirty="0">
                <a:solidFill>
                  <a:srgbClr val="FF0000"/>
                </a:solidFill>
              </a:rPr>
              <a:t>December 1st, 2023</a:t>
            </a:r>
          </a:p>
          <a:p>
            <a:r>
              <a:rPr lang="en-US" dirty="0"/>
              <a:t>In Internet Recharter 2.0</a:t>
            </a:r>
          </a:p>
          <a:p>
            <a:pPr lvl="1"/>
            <a:r>
              <a:rPr lang="en-US" dirty="0"/>
              <a:t>Material has been validated</a:t>
            </a:r>
          </a:p>
          <a:p>
            <a:pPr lvl="1"/>
            <a:r>
              <a:rPr lang="en-US" dirty="0"/>
              <a:t>Payment method has been selected/made</a:t>
            </a:r>
          </a:p>
          <a:p>
            <a:pPr lvl="1"/>
            <a:r>
              <a:rPr lang="en-US" dirty="0"/>
              <a:t>Chartered Organization has Electronically signed the Recharter in the IR 2.0 system</a:t>
            </a:r>
          </a:p>
          <a:p>
            <a:r>
              <a:rPr lang="en-US" dirty="0"/>
              <a:t>National and Council materials</a:t>
            </a:r>
          </a:p>
          <a:p>
            <a:pPr lvl="1"/>
            <a:r>
              <a:rPr lang="en-US" dirty="0"/>
              <a:t>Annual Unit Charter Agreement, Account Authorization, and JTE have been submitted</a:t>
            </a:r>
          </a:p>
          <a:p>
            <a:r>
              <a:rPr lang="en-US" dirty="0"/>
              <a:t>Fees have been paid (if paying outside of IR 2.0)</a:t>
            </a:r>
          </a:p>
        </p:txBody>
      </p:sp>
      <p:sp>
        <p:nvSpPr>
          <p:cNvPr id="4" name="Slide Number Placeholder 3">
            <a:extLst>
              <a:ext uri="{FF2B5EF4-FFF2-40B4-BE49-F238E27FC236}">
                <a16:creationId xmlns:a16="http://schemas.microsoft.com/office/drawing/2014/main" id="{C324934F-9FB5-487A-B9D9-6B5188707C45}"/>
              </a:ext>
            </a:extLst>
          </p:cNvPr>
          <p:cNvSpPr>
            <a:spLocks noGrp="1"/>
          </p:cNvSpPr>
          <p:nvPr>
            <p:ph type="sldNum" sz="quarter" idx="10"/>
          </p:nvPr>
        </p:nvSpPr>
        <p:spPr/>
        <p:txBody>
          <a:bodyPr/>
          <a:lstStyle/>
          <a:p>
            <a:pPr>
              <a:defRPr/>
            </a:pPr>
            <a:fld id="{9986A7E7-7C18-4C96-89A6-A47B9FC4E6E2}" type="slidenum">
              <a:rPr lang="en-US" altLang="en-US" smtClean="0"/>
              <a:pPr>
                <a:defRPr/>
              </a:pPr>
              <a:t>5</a:t>
            </a:fld>
            <a:endParaRPr lang="en-US" altLang="en-US"/>
          </a:p>
        </p:txBody>
      </p:sp>
    </p:spTree>
    <p:extLst>
      <p:ext uri="{BB962C8B-B14F-4D97-AF65-F5344CB8AC3E}">
        <p14:creationId xmlns:p14="http://schemas.microsoft.com/office/powerpoint/2010/main" val="144383917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AB59-02A7-221B-3316-3851ADD5F918}"/>
              </a:ext>
            </a:extLst>
          </p:cNvPr>
          <p:cNvSpPr>
            <a:spLocks noGrp="1"/>
          </p:cNvSpPr>
          <p:nvPr>
            <p:ph type="title"/>
          </p:nvPr>
        </p:nvSpPr>
        <p:spPr/>
        <p:txBody>
          <a:bodyPr/>
          <a:lstStyle/>
          <a:p>
            <a:r>
              <a:rPr lang="en-US" dirty="0"/>
              <a:t>TIMELINE</a:t>
            </a:r>
          </a:p>
        </p:txBody>
      </p:sp>
      <p:sp>
        <p:nvSpPr>
          <p:cNvPr id="4" name="Slide Number Placeholder 3">
            <a:extLst>
              <a:ext uri="{FF2B5EF4-FFF2-40B4-BE49-F238E27FC236}">
                <a16:creationId xmlns:a16="http://schemas.microsoft.com/office/drawing/2014/main" id="{0AE1F359-49EE-0E00-8D08-106ABA02E7C2}"/>
              </a:ext>
            </a:extLst>
          </p:cNvPr>
          <p:cNvSpPr>
            <a:spLocks noGrp="1"/>
          </p:cNvSpPr>
          <p:nvPr>
            <p:ph type="sldNum" sz="quarter" idx="10"/>
          </p:nvPr>
        </p:nvSpPr>
        <p:spPr/>
        <p:txBody>
          <a:bodyPr/>
          <a:lstStyle/>
          <a:p>
            <a:pPr>
              <a:defRPr/>
            </a:pPr>
            <a:fld id="{9986A7E7-7C18-4C96-89A6-A47B9FC4E6E2}" type="slidenum">
              <a:rPr lang="en-US" altLang="en-US" smtClean="0"/>
              <a:pPr>
                <a:defRPr/>
              </a:pPr>
              <a:t>6</a:t>
            </a:fld>
            <a:endParaRPr lang="en-US" altLang="en-US"/>
          </a:p>
        </p:txBody>
      </p:sp>
      <p:pic>
        <p:nvPicPr>
          <p:cNvPr id="10" name="Content Placeholder 9">
            <a:extLst>
              <a:ext uri="{FF2B5EF4-FFF2-40B4-BE49-F238E27FC236}">
                <a16:creationId xmlns:a16="http://schemas.microsoft.com/office/drawing/2014/main" id="{5BA8380E-F90F-BF72-F318-A2DA2AC14B24}"/>
              </a:ext>
            </a:extLst>
          </p:cNvPr>
          <p:cNvPicPr>
            <a:picLocks noGrp="1" noChangeAspect="1"/>
          </p:cNvPicPr>
          <p:nvPr>
            <p:ph idx="1"/>
          </p:nvPr>
        </p:nvPicPr>
        <p:blipFill>
          <a:blip r:embed="rId3"/>
          <a:stretch>
            <a:fillRect/>
          </a:stretch>
        </p:blipFill>
        <p:spPr>
          <a:xfrm>
            <a:off x="253347" y="1417638"/>
            <a:ext cx="8609299" cy="4875227"/>
          </a:xfrm>
        </p:spPr>
      </p:pic>
      <p:sp>
        <p:nvSpPr>
          <p:cNvPr id="11" name="TextBox 10">
            <a:extLst>
              <a:ext uri="{FF2B5EF4-FFF2-40B4-BE49-F238E27FC236}">
                <a16:creationId xmlns:a16="http://schemas.microsoft.com/office/drawing/2014/main" id="{FCE0245C-D0EA-4F70-7371-9B83C01F5B28}"/>
              </a:ext>
            </a:extLst>
          </p:cNvPr>
          <p:cNvSpPr txBox="1"/>
          <p:nvPr/>
        </p:nvSpPr>
        <p:spPr>
          <a:xfrm>
            <a:off x="5648960" y="731520"/>
            <a:ext cx="1717040" cy="923330"/>
          </a:xfrm>
          <a:prstGeom prst="rect">
            <a:avLst/>
          </a:prstGeom>
          <a:noFill/>
          <a:ln w="25400">
            <a:solidFill>
              <a:srgbClr val="FF0000"/>
            </a:solidFill>
          </a:ln>
        </p:spPr>
        <p:txBody>
          <a:bodyPr wrap="square" rtlCol="0">
            <a:spAutoFit/>
          </a:bodyPr>
          <a:lstStyle/>
          <a:p>
            <a:r>
              <a:rPr lang="en-US" dirty="0"/>
              <a:t>DUE DATE FOR W D Boyce is </a:t>
            </a:r>
          </a:p>
          <a:p>
            <a:r>
              <a:rPr lang="en-US" dirty="0"/>
              <a:t>DECEMBER 1st</a:t>
            </a:r>
          </a:p>
        </p:txBody>
      </p:sp>
      <p:cxnSp>
        <p:nvCxnSpPr>
          <p:cNvPr id="13" name="Straight Arrow Connector 12">
            <a:extLst>
              <a:ext uri="{FF2B5EF4-FFF2-40B4-BE49-F238E27FC236}">
                <a16:creationId xmlns:a16="http://schemas.microsoft.com/office/drawing/2014/main" id="{0DAE857A-AE48-78A9-E1E5-FFCBABDD794E}"/>
              </a:ext>
            </a:extLst>
          </p:cNvPr>
          <p:cNvCxnSpPr/>
          <p:nvPr/>
        </p:nvCxnSpPr>
        <p:spPr>
          <a:xfrm flipH="1">
            <a:off x="5251938" y="1654850"/>
            <a:ext cx="1195754" cy="1275919"/>
          </a:xfrm>
          <a:prstGeom prst="straightConnector1">
            <a:avLst/>
          </a:prstGeom>
          <a:ln w="34925">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354992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B9F87-0A91-4BCE-B32E-51CABE28674C}"/>
              </a:ext>
            </a:extLst>
          </p:cNvPr>
          <p:cNvSpPr>
            <a:spLocks noGrp="1"/>
          </p:cNvSpPr>
          <p:nvPr>
            <p:ph type="title"/>
          </p:nvPr>
        </p:nvSpPr>
        <p:spPr>
          <a:xfrm>
            <a:off x="1566863" y="274638"/>
            <a:ext cx="7043737" cy="1143000"/>
          </a:xfrm>
        </p:spPr>
        <p:txBody>
          <a:bodyPr wrap="square" anchor="ctr">
            <a:normAutofit/>
          </a:bodyPr>
          <a:lstStyle/>
          <a:p>
            <a:r>
              <a:rPr lang="en-US" dirty="0"/>
              <a:t>CONTACTS FOR HELP</a:t>
            </a:r>
          </a:p>
        </p:txBody>
      </p:sp>
      <p:sp>
        <p:nvSpPr>
          <p:cNvPr id="3" name="Content Placeholder 2">
            <a:extLst>
              <a:ext uri="{FF2B5EF4-FFF2-40B4-BE49-F238E27FC236}">
                <a16:creationId xmlns:a16="http://schemas.microsoft.com/office/drawing/2014/main" id="{AC5FC43F-BE87-4A04-B641-35C8F6FA0D4D}"/>
              </a:ext>
            </a:extLst>
          </p:cNvPr>
          <p:cNvSpPr>
            <a:spLocks noGrp="1"/>
          </p:cNvSpPr>
          <p:nvPr>
            <p:ph sz="half" idx="1"/>
          </p:nvPr>
        </p:nvSpPr>
        <p:spPr>
          <a:xfrm>
            <a:off x="457200" y="1600200"/>
            <a:ext cx="4038600" cy="4525963"/>
          </a:xfrm>
        </p:spPr>
        <p:txBody>
          <a:bodyPr wrap="square" anchor="t">
            <a:normAutofit lnSpcReduction="10000"/>
          </a:bodyPr>
          <a:lstStyle/>
          <a:p>
            <a:r>
              <a:rPr lang="en-US" dirty="0"/>
              <a:t>Help and Support is just a phone call or email away</a:t>
            </a:r>
          </a:p>
          <a:p>
            <a:r>
              <a:rPr lang="en-US" dirty="0"/>
              <a:t>Use your Volunteer resources FIRST</a:t>
            </a:r>
          </a:p>
          <a:p>
            <a:r>
              <a:rPr lang="en-US" dirty="0"/>
              <a:t>If you call the office, they will ask if you contacted a commissioner first and direct you there if you have not.</a:t>
            </a:r>
          </a:p>
          <a:p>
            <a:endParaRPr lang="en-US" dirty="0"/>
          </a:p>
        </p:txBody>
      </p:sp>
      <p:sp>
        <p:nvSpPr>
          <p:cNvPr id="4" name="Slide Number Placeholder 3">
            <a:extLst>
              <a:ext uri="{FF2B5EF4-FFF2-40B4-BE49-F238E27FC236}">
                <a16:creationId xmlns:a16="http://schemas.microsoft.com/office/drawing/2014/main" id="{230CEB12-5510-4514-98B9-EBD944C11F6A}"/>
              </a:ext>
            </a:extLst>
          </p:cNvPr>
          <p:cNvSpPr>
            <a:spLocks noGrp="1"/>
          </p:cNvSpPr>
          <p:nvPr>
            <p:ph type="sldNum" sz="quarter" idx="11"/>
          </p:nvPr>
        </p:nvSpPr>
        <p:spPr>
          <a:xfrm>
            <a:off x="8686800" y="6508750"/>
            <a:ext cx="412750" cy="365125"/>
          </a:xfrm>
        </p:spPr>
        <p:txBody>
          <a:bodyPr wrap="square" anchor="ctr">
            <a:normAutofit/>
          </a:bodyPr>
          <a:lstStyle/>
          <a:p>
            <a:pPr>
              <a:spcAft>
                <a:spcPts val="600"/>
              </a:spcAft>
              <a:defRPr/>
            </a:pPr>
            <a:fld id="{9986A7E7-7C18-4C96-89A6-A47B9FC4E6E2}" type="slidenum">
              <a:rPr lang="en-US" altLang="en-US" smtClean="0"/>
              <a:pPr>
                <a:spcAft>
                  <a:spcPts val="600"/>
                </a:spcAft>
                <a:defRPr/>
              </a:pPr>
              <a:t>7</a:t>
            </a:fld>
            <a:endParaRPr lang="en-US" altLang="en-US"/>
          </a:p>
        </p:txBody>
      </p:sp>
      <p:graphicFrame>
        <p:nvGraphicFramePr>
          <p:cNvPr id="5" name="Diagram 4">
            <a:extLst>
              <a:ext uri="{FF2B5EF4-FFF2-40B4-BE49-F238E27FC236}">
                <a16:creationId xmlns:a16="http://schemas.microsoft.com/office/drawing/2014/main" id="{71383B19-1FC9-4B2D-95C9-433EC1330595}"/>
              </a:ext>
            </a:extLst>
          </p:cNvPr>
          <p:cNvGraphicFramePr/>
          <p:nvPr>
            <p:extLst>
              <p:ext uri="{D42A27DB-BD31-4B8C-83A1-F6EECF244321}">
                <p14:modId xmlns:p14="http://schemas.microsoft.com/office/powerpoint/2010/main" val="2356839536"/>
              </p:ext>
            </p:extLst>
          </p:nvPr>
        </p:nvGraphicFramePr>
        <p:xfrm>
          <a:off x="4495800" y="933651"/>
          <a:ext cx="5110213" cy="54671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04310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98-F300-49B1-BD75-2E08B92672F3}"/>
              </a:ext>
            </a:extLst>
          </p:cNvPr>
          <p:cNvSpPr>
            <a:spLocks noGrp="1"/>
          </p:cNvSpPr>
          <p:nvPr>
            <p:ph type="title"/>
          </p:nvPr>
        </p:nvSpPr>
        <p:spPr/>
        <p:txBody>
          <a:bodyPr/>
          <a:lstStyle/>
          <a:p>
            <a:r>
              <a:rPr lang="en-US" dirty="0"/>
              <a:t>INTERNET RECHARTER 2.0 BASICS</a:t>
            </a:r>
          </a:p>
        </p:txBody>
      </p:sp>
      <p:sp>
        <p:nvSpPr>
          <p:cNvPr id="3" name="Content Placeholder 2">
            <a:extLst>
              <a:ext uri="{FF2B5EF4-FFF2-40B4-BE49-F238E27FC236}">
                <a16:creationId xmlns:a16="http://schemas.microsoft.com/office/drawing/2014/main" id="{FC97A7EB-DFA0-44AC-82F9-555CBA0DA5B1}"/>
              </a:ext>
            </a:extLst>
          </p:cNvPr>
          <p:cNvSpPr>
            <a:spLocks noGrp="1"/>
          </p:cNvSpPr>
          <p:nvPr>
            <p:ph idx="1"/>
          </p:nvPr>
        </p:nvSpPr>
        <p:spPr>
          <a:xfrm>
            <a:off x="457200" y="1600200"/>
            <a:ext cx="4631531" cy="4525963"/>
          </a:xfrm>
        </p:spPr>
        <p:txBody>
          <a:bodyPr/>
          <a:lstStyle/>
          <a:p>
            <a:r>
              <a:rPr lang="en-US" dirty="0"/>
              <a:t>There are several ways to enter Internet Recharter 2.0  (IR 2.0), but all involve getting to Internet Advancement</a:t>
            </a:r>
          </a:p>
          <a:p>
            <a:r>
              <a:rPr lang="en-US" dirty="0"/>
              <a:t>Direct – Advancements.scouting.org</a:t>
            </a:r>
          </a:p>
          <a:p>
            <a:r>
              <a:rPr lang="en-US" dirty="0"/>
              <a:t>Through </a:t>
            </a:r>
            <a:r>
              <a:rPr lang="en-US" dirty="0" err="1"/>
              <a:t>Scoutbook</a:t>
            </a:r>
            <a:r>
              <a:rPr lang="en-US" dirty="0"/>
              <a:t> -&gt;</a:t>
            </a:r>
          </a:p>
          <a:p>
            <a:r>
              <a:rPr lang="en-US" dirty="0"/>
              <a:t>Through the WD Boyce website (next slide)</a:t>
            </a:r>
          </a:p>
        </p:txBody>
      </p:sp>
      <p:sp>
        <p:nvSpPr>
          <p:cNvPr id="4" name="Slide Number Placeholder 3">
            <a:extLst>
              <a:ext uri="{FF2B5EF4-FFF2-40B4-BE49-F238E27FC236}">
                <a16:creationId xmlns:a16="http://schemas.microsoft.com/office/drawing/2014/main" id="{36ADC285-ADE2-4DC4-8344-B716DB832D60}"/>
              </a:ext>
            </a:extLst>
          </p:cNvPr>
          <p:cNvSpPr>
            <a:spLocks noGrp="1"/>
          </p:cNvSpPr>
          <p:nvPr>
            <p:ph type="sldNum" sz="quarter" idx="10"/>
          </p:nvPr>
        </p:nvSpPr>
        <p:spPr/>
        <p:txBody>
          <a:bodyPr/>
          <a:lstStyle/>
          <a:p>
            <a:pPr>
              <a:defRPr/>
            </a:pPr>
            <a:fld id="{9986A7E7-7C18-4C96-89A6-A47B9FC4E6E2}" type="slidenum">
              <a:rPr lang="en-US" altLang="en-US" smtClean="0"/>
              <a:pPr>
                <a:defRPr/>
              </a:pPr>
              <a:t>8</a:t>
            </a:fld>
            <a:endParaRPr lang="en-US" altLang="en-US"/>
          </a:p>
        </p:txBody>
      </p:sp>
      <p:pic>
        <p:nvPicPr>
          <p:cNvPr id="6" name="Picture 5">
            <a:extLst>
              <a:ext uri="{FF2B5EF4-FFF2-40B4-BE49-F238E27FC236}">
                <a16:creationId xmlns:a16="http://schemas.microsoft.com/office/drawing/2014/main" id="{F9EC4DC2-9C96-4FA4-BA44-9A3626968329}"/>
              </a:ext>
            </a:extLst>
          </p:cNvPr>
          <p:cNvPicPr>
            <a:picLocks noChangeAspect="1"/>
          </p:cNvPicPr>
          <p:nvPr/>
        </p:nvPicPr>
        <p:blipFill>
          <a:blip r:embed="rId3"/>
          <a:stretch>
            <a:fillRect/>
          </a:stretch>
        </p:blipFill>
        <p:spPr>
          <a:xfrm>
            <a:off x="5088731" y="2248263"/>
            <a:ext cx="4458847" cy="3009537"/>
          </a:xfrm>
          <a:prstGeom prst="rect">
            <a:avLst/>
          </a:prstGeom>
        </p:spPr>
      </p:pic>
    </p:spTree>
    <p:extLst>
      <p:ext uri="{BB962C8B-B14F-4D97-AF65-F5344CB8AC3E}">
        <p14:creationId xmlns:p14="http://schemas.microsoft.com/office/powerpoint/2010/main" val="129914231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DEBE5-5103-4289-BFCB-DC3318954E50}"/>
              </a:ext>
            </a:extLst>
          </p:cNvPr>
          <p:cNvSpPr>
            <a:spLocks noGrp="1"/>
          </p:cNvSpPr>
          <p:nvPr>
            <p:ph type="title"/>
          </p:nvPr>
        </p:nvSpPr>
        <p:spPr>
          <a:xfrm>
            <a:off x="1566863" y="274638"/>
            <a:ext cx="7043737" cy="1143000"/>
          </a:xfrm>
        </p:spPr>
        <p:txBody>
          <a:bodyPr wrap="square" anchor="ctr">
            <a:normAutofit/>
          </a:bodyPr>
          <a:lstStyle/>
          <a:p>
            <a:r>
              <a:rPr lang="en-US" dirty="0"/>
              <a:t>COUNCIL WEBSITE – WDBoyce.org/Rechartering</a:t>
            </a:r>
          </a:p>
        </p:txBody>
      </p:sp>
      <p:sp>
        <p:nvSpPr>
          <p:cNvPr id="13" name="Text Placeholder 4">
            <a:extLst>
              <a:ext uri="{FF2B5EF4-FFF2-40B4-BE49-F238E27FC236}">
                <a16:creationId xmlns:a16="http://schemas.microsoft.com/office/drawing/2014/main" id="{BC0528FC-FD8D-4312-8707-E5FDA8D9FB3E}"/>
              </a:ext>
            </a:extLst>
          </p:cNvPr>
          <p:cNvSpPr>
            <a:spLocks noGrp="1"/>
          </p:cNvSpPr>
          <p:nvPr>
            <p:ph type="body" sz="quarter" idx="3"/>
          </p:nvPr>
        </p:nvSpPr>
        <p:spPr>
          <a:xfrm>
            <a:off x="3067843" y="1759879"/>
            <a:ext cx="4041775" cy="639762"/>
          </a:xfrm>
        </p:spPr>
        <p:txBody>
          <a:bodyPr/>
          <a:lstStyle/>
          <a:p>
            <a:pPr algn="ctr"/>
            <a:r>
              <a:rPr lang="en-US" dirty="0"/>
              <a:t>CLICK ON THE ICON</a:t>
            </a:r>
          </a:p>
        </p:txBody>
      </p:sp>
      <p:sp>
        <p:nvSpPr>
          <p:cNvPr id="4" name="Slide Number Placeholder 3">
            <a:extLst>
              <a:ext uri="{FF2B5EF4-FFF2-40B4-BE49-F238E27FC236}">
                <a16:creationId xmlns:a16="http://schemas.microsoft.com/office/drawing/2014/main" id="{7C532052-0728-4286-BB9A-FE46CBC41846}"/>
              </a:ext>
            </a:extLst>
          </p:cNvPr>
          <p:cNvSpPr>
            <a:spLocks noGrp="1"/>
          </p:cNvSpPr>
          <p:nvPr>
            <p:ph type="sldNum" sz="quarter" idx="11"/>
          </p:nvPr>
        </p:nvSpPr>
        <p:spPr>
          <a:xfrm>
            <a:off x="8686800" y="6508750"/>
            <a:ext cx="412750" cy="365125"/>
          </a:xfrm>
        </p:spPr>
        <p:txBody>
          <a:bodyPr wrap="square" anchor="ctr">
            <a:normAutofit/>
          </a:bodyPr>
          <a:lstStyle/>
          <a:p>
            <a:pPr>
              <a:spcAft>
                <a:spcPts val="600"/>
              </a:spcAft>
              <a:defRPr/>
            </a:pPr>
            <a:fld id="{9986A7E7-7C18-4C96-89A6-A47B9FC4E6E2}" type="slidenum">
              <a:rPr lang="en-US" altLang="en-US" smtClean="0"/>
              <a:pPr>
                <a:spcAft>
                  <a:spcPts val="600"/>
                </a:spcAft>
                <a:defRPr/>
              </a:pPr>
              <a:t>9</a:t>
            </a:fld>
            <a:endParaRPr lang="en-US" altLang="en-US"/>
          </a:p>
        </p:txBody>
      </p:sp>
      <p:pic>
        <p:nvPicPr>
          <p:cNvPr id="10" name="Picture 9">
            <a:extLst>
              <a:ext uri="{FF2B5EF4-FFF2-40B4-BE49-F238E27FC236}">
                <a16:creationId xmlns:a16="http://schemas.microsoft.com/office/drawing/2014/main" id="{6CCCA272-D83E-79BE-2C64-FE7EB0E751E7}"/>
              </a:ext>
            </a:extLst>
          </p:cNvPr>
          <p:cNvPicPr>
            <a:picLocks noChangeAspect="1"/>
          </p:cNvPicPr>
          <p:nvPr/>
        </p:nvPicPr>
        <p:blipFill>
          <a:blip r:embed="rId3"/>
          <a:stretch>
            <a:fillRect/>
          </a:stretch>
        </p:blipFill>
        <p:spPr>
          <a:xfrm>
            <a:off x="0" y="2798643"/>
            <a:ext cx="9144000" cy="2992741"/>
          </a:xfrm>
          <a:prstGeom prst="rect">
            <a:avLst/>
          </a:prstGeom>
        </p:spPr>
      </p:pic>
    </p:spTree>
    <p:extLst>
      <p:ext uri="{BB962C8B-B14F-4D97-AF65-F5344CB8AC3E}">
        <p14:creationId xmlns:p14="http://schemas.microsoft.com/office/powerpoint/2010/main" val="350856275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1914</TotalTime>
  <Words>1976</Words>
  <Application>Microsoft Office PowerPoint</Application>
  <PresentationFormat>On-screen Show (4:3)</PresentationFormat>
  <Paragraphs>177</Paragraphs>
  <Slides>17</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Helvetica</vt:lpstr>
      <vt:lpstr>Lucida Grande</vt:lpstr>
      <vt:lpstr>Office Theme</vt:lpstr>
      <vt:lpstr>Custom Design</vt:lpstr>
      <vt:lpstr>1_Custom Design</vt:lpstr>
      <vt:lpstr>Rechartering in W.D. Boyce Council 2023 (for 2024 membership)</vt:lpstr>
      <vt:lpstr>AGENDA</vt:lpstr>
      <vt:lpstr>National Roundtable Material</vt:lpstr>
      <vt:lpstr>Process Changes</vt:lpstr>
      <vt:lpstr>TIMELINE</vt:lpstr>
      <vt:lpstr>TIMELINE</vt:lpstr>
      <vt:lpstr>CONTACTS FOR HELP</vt:lpstr>
      <vt:lpstr>INTERNET RECHARTER 2.0 BASICS</vt:lpstr>
      <vt:lpstr>COUNCIL WEBSITE – WDBoyce.org/Rechartering</vt:lpstr>
      <vt:lpstr>ACCESS</vt:lpstr>
      <vt:lpstr>USER’S GUIDE / FAQ</vt:lpstr>
      <vt:lpstr>WD BOYCE RECHARTER PACKET</vt:lpstr>
      <vt:lpstr>ITEMS REQUIRED FOR SUBMITTAL(outside of IR 2.0)</vt:lpstr>
      <vt:lpstr>ITEMS ON THE WEBSITE FOR YOUR SUPPORT</vt:lpstr>
      <vt:lpstr>SUBMITTAL OPTIONS FOR ITEMS NOT IN IR 2.0</vt:lpstr>
      <vt:lpstr>PAYMENT OPTIONS</vt:lpstr>
      <vt:lpstr>Thank you for your attention – QUESTIONS?</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Michael Heger</cp:lastModifiedBy>
  <cp:revision>262</cp:revision>
  <cp:lastPrinted>2021-09-08T19:06:50Z</cp:lastPrinted>
  <dcterms:created xsi:type="dcterms:W3CDTF">2011-01-11T15:53:32Z</dcterms:created>
  <dcterms:modified xsi:type="dcterms:W3CDTF">2023-09-24T20:00:54Z</dcterms:modified>
</cp:coreProperties>
</file>